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Marcellus"/>
      <p:regular r:id="rId27"/>
    </p:embeddedFont>
    <p:embeddedFont>
      <p:font typeface="Anaheim"/>
      <p:regular r:id="rId28"/>
      <p:bold r:id="rId29"/>
    </p:embeddedFont>
    <p:embeddedFont>
      <p:font typeface="Noto Sans"/>
      <p:regular r:id="rId30"/>
      <p:bold r:id="rId31"/>
      <p:italic r:id="rId32"/>
      <p:boldItalic r:id="rId33"/>
    </p:embeddedFont>
    <p:embeddedFont>
      <p:font typeface="Anaheim SemiBold"/>
      <p:regular r:id="rId34"/>
      <p:bold r:id="rId35"/>
    </p:embeddedFont>
    <p:embeddedFont>
      <p:font typeface="Bebas Neue"/>
      <p:regular r:id="rId36"/>
    </p:embeddedFont>
    <p:embeddedFont>
      <p:font typeface="Alata"/>
      <p:regular r:id="rId37"/>
    </p:embeddedFont>
    <p:embeddedFont>
      <p:font typeface="Libre Baskerville"/>
      <p:regular r:id="rId38"/>
      <p:bold r:id="rId39"/>
      <p:italic r:id="rId40"/>
    </p:embeddedFont>
    <p:embeddedFont>
      <p:font typeface="Josefin Sans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ibreBaskerville-italic.fntdata"/><Relationship Id="rId20" Type="http://schemas.openxmlformats.org/officeDocument/2006/relationships/slide" Target="slides/slide16.xml"/><Relationship Id="rId42" Type="http://schemas.openxmlformats.org/officeDocument/2006/relationships/font" Target="fonts/JosefinSans-bold.fntdata"/><Relationship Id="rId41" Type="http://schemas.openxmlformats.org/officeDocument/2006/relationships/font" Target="fonts/JosefinSans-regular.fntdata"/><Relationship Id="rId22" Type="http://schemas.openxmlformats.org/officeDocument/2006/relationships/slide" Target="slides/slide18.xml"/><Relationship Id="rId44" Type="http://schemas.openxmlformats.org/officeDocument/2006/relationships/font" Target="fonts/JosefinSans-boldItalic.fntdata"/><Relationship Id="rId21" Type="http://schemas.openxmlformats.org/officeDocument/2006/relationships/slide" Target="slides/slide17.xml"/><Relationship Id="rId43" Type="http://schemas.openxmlformats.org/officeDocument/2006/relationships/font" Target="fonts/JosefinSans-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Anaheim-regular.fntdata"/><Relationship Id="rId27" Type="http://schemas.openxmlformats.org/officeDocument/2006/relationships/font" Target="fonts/Marcellu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Anaheim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NotoSans-bold.fntdata"/><Relationship Id="rId30" Type="http://schemas.openxmlformats.org/officeDocument/2006/relationships/font" Target="fonts/NotoSans-regular.fntdata"/><Relationship Id="rId11" Type="http://schemas.openxmlformats.org/officeDocument/2006/relationships/slide" Target="slides/slide7.xml"/><Relationship Id="rId33" Type="http://schemas.openxmlformats.org/officeDocument/2006/relationships/font" Target="fonts/NotoSans-boldItalic.fntdata"/><Relationship Id="rId10" Type="http://schemas.openxmlformats.org/officeDocument/2006/relationships/slide" Target="slides/slide6.xml"/><Relationship Id="rId32" Type="http://schemas.openxmlformats.org/officeDocument/2006/relationships/font" Target="fonts/NotoSans-italic.fntdata"/><Relationship Id="rId13" Type="http://schemas.openxmlformats.org/officeDocument/2006/relationships/slide" Target="slides/slide9.xml"/><Relationship Id="rId35" Type="http://schemas.openxmlformats.org/officeDocument/2006/relationships/font" Target="fonts/AnaheimSemiBold-bold.fntdata"/><Relationship Id="rId12" Type="http://schemas.openxmlformats.org/officeDocument/2006/relationships/slide" Target="slides/slide8.xml"/><Relationship Id="rId34" Type="http://schemas.openxmlformats.org/officeDocument/2006/relationships/font" Target="fonts/AnaheimSemiBold-regular.fntdata"/><Relationship Id="rId15" Type="http://schemas.openxmlformats.org/officeDocument/2006/relationships/slide" Target="slides/slide11.xml"/><Relationship Id="rId37" Type="http://schemas.openxmlformats.org/officeDocument/2006/relationships/font" Target="fonts/Alata-regular.fntdata"/><Relationship Id="rId14" Type="http://schemas.openxmlformats.org/officeDocument/2006/relationships/slide" Target="slides/slide10.xml"/><Relationship Id="rId36" Type="http://schemas.openxmlformats.org/officeDocument/2006/relationships/font" Target="fonts/BebasNeue-regular.fntdata"/><Relationship Id="rId17" Type="http://schemas.openxmlformats.org/officeDocument/2006/relationships/slide" Target="slides/slide13.xml"/><Relationship Id="rId39" Type="http://schemas.openxmlformats.org/officeDocument/2006/relationships/font" Target="fonts/LibreBaskerville-bold.fntdata"/><Relationship Id="rId16" Type="http://schemas.openxmlformats.org/officeDocument/2006/relationships/slide" Target="slides/slide12.xml"/><Relationship Id="rId38" Type="http://schemas.openxmlformats.org/officeDocument/2006/relationships/font" Target="fonts/LibreBaskerville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1905d2a10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1905d2a10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e68d4a5ecc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e68d4a5ecc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e68d4a5ecc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e68d4a5ecc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e68d4a5ecc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e68d4a5ecc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e68d4a5ecc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e68d4a5ecc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e68d4a5ecc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e68d4a5ecc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e68d4a5ecc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e68d4a5ecc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e68d4a5ecc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e68d4a5ecc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e68d4a5ecc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2e68d4a5ecc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e68d4a5ecc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e68d4a5ecc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e68d4a5ecc_0_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2e68d4a5ecc_0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1946540f7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1946540f7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e68d4a5ecc_0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2e68d4a5ecc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e68d4a5ecc_0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2e68d4a5ecc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2e68d4a5ecc_0_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2e68d4a5ecc_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e68d4a5ec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e68d4a5ec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e68d4a5ecc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e68d4a5ecc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e68d4a5ec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e68d4a5ec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e68d4a5ecc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e68d4a5ecc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e68d4a5ecc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e68d4a5ecc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e68d4a5ecc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e68d4a5ecc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e68d4a5ecc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e68d4a5ecc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32275" y="856250"/>
            <a:ext cx="4468500" cy="31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32275" y="4015554"/>
            <a:ext cx="39039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414151" y="2959100"/>
            <a:ext cx="5016000" cy="11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1805529" y="4114551"/>
            <a:ext cx="66246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47" name="Google Shape;47;p11"/>
          <p:cNvCxnSpPr/>
          <p:nvPr/>
        </p:nvCxnSpPr>
        <p:spPr>
          <a:xfrm>
            <a:off x="713775" y="4887100"/>
            <a:ext cx="8446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51" name="Google Shape;51;p13"/>
          <p:cNvSpPr txBox="1"/>
          <p:nvPr>
            <p:ph idx="2" type="title"/>
          </p:nvPr>
        </p:nvSpPr>
        <p:spPr>
          <a:xfrm>
            <a:off x="721362" y="1722175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" name="Google Shape;52;p13"/>
          <p:cNvSpPr txBox="1"/>
          <p:nvPr>
            <p:ph hasCustomPrompt="1" idx="3" type="title"/>
          </p:nvPr>
        </p:nvSpPr>
        <p:spPr>
          <a:xfrm>
            <a:off x="755718" y="1116089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721372" y="2303490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4" type="title"/>
          </p:nvPr>
        </p:nvSpPr>
        <p:spPr>
          <a:xfrm>
            <a:off x="3333822" y="1722175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" name="Google Shape;55;p13"/>
          <p:cNvSpPr txBox="1"/>
          <p:nvPr>
            <p:ph hasCustomPrompt="1" idx="5" type="title"/>
          </p:nvPr>
        </p:nvSpPr>
        <p:spPr>
          <a:xfrm>
            <a:off x="3368168" y="1116089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/>
          <p:nvPr>
            <p:ph idx="6" type="subTitle"/>
          </p:nvPr>
        </p:nvSpPr>
        <p:spPr>
          <a:xfrm>
            <a:off x="3333823" y="2303490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7" type="title"/>
          </p:nvPr>
        </p:nvSpPr>
        <p:spPr>
          <a:xfrm>
            <a:off x="5946254" y="1722175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8" name="Google Shape;58;p13"/>
          <p:cNvSpPr txBox="1"/>
          <p:nvPr>
            <p:ph hasCustomPrompt="1" idx="8" type="title"/>
          </p:nvPr>
        </p:nvSpPr>
        <p:spPr>
          <a:xfrm>
            <a:off x="5980617" y="1116089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/>
          <p:nvPr>
            <p:ph idx="9" type="subTitle"/>
          </p:nvPr>
        </p:nvSpPr>
        <p:spPr>
          <a:xfrm>
            <a:off x="5946272" y="2303476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3" type="title"/>
          </p:nvPr>
        </p:nvSpPr>
        <p:spPr>
          <a:xfrm>
            <a:off x="721361" y="3495417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1" name="Google Shape;61;p13"/>
          <p:cNvSpPr txBox="1"/>
          <p:nvPr>
            <p:ph hasCustomPrompt="1" idx="14" type="title"/>
          </p:nvPr>
        </p:nvSpPr>
        <p:spPr>
          <a:xfrm>
            <a:off x="755718" y="2892582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/>
          <p:nvPr>
            <p:ph idx="15" type="subTitle"/>
          </p:nvPr>
        </p:nvSpPr>
        <p:spPr>
          <a:xfrm>
            <a:off x="721372" y="4081567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16" type="title"/>
          </p:nvPr>
        </p:nvSpPr>
        <p:spPr>
          <a:xfrm>
            <a:off x="3333822" y="3495420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4" name="Google Shape;64;p13"/>
          <p:cNvSpPr txBox="1"/>
          <p:nvPr>
            <p:ph hasCustomPrompt="1" idx="17" type="title"/>
          </p:nvPr>
        </p:nvSpPr>
        <p:spPr>
          <a:xfrm>
            <a:off x="3368168" y="2892582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/>
          <p:nvPr>
            <p:ph idx="18" type="subTitle"/>
          </p:nvPr>
        </p:nvSpPr>
        <p:spPr>
          <a:xfrm>
            <a:off x="3333823" y="4081566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19" type="title"/>
          </p:nvPr>
        </p:nvSpPr>
        <p:spPr>
          <a:xfrm>
            <a:off x="5946254" y="3495415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7" name="Google Shape;67;p13"/>
          <p:cNvSpPr txBox="1"/>
          <p:nvPr>
            <p:ph hasCustomPrompt="1" idx="20" type="title"/>
          </p:nvPr>
        </p:nvSpPr>
        <p:spPr>
          <a:xfrm>
            <a:off x="5946267" y="2892582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/>
          <p:nvPr>
            <p:ph idx="21" type="subTitle"/>
          </p:nvPr>
        </p:nvSpPr>
        <p:spPr>
          <a:xfrm>
            <a:off x="5946272" y="4081566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9" name="Google Shape;69;p13"/>
          <p:cNvGrpSpPr/>
          <p:nvPr/>
        </p:nvGrpSpPr>
        <p:grpSpPr>
          <a:xfrm>
            <a:off x="-10028" y="294337"/>
            <a:ext cx="9159394" cy="4571138"/>
            <a:chOff x="443882" y="1006750"/>
            <a:chExt cx="8026811" cy="2730831"/>
          </a:xfrm>
        </p:grpSpPr>
        <p:cxnSp>
          <p:nvCxnSpPr>
            <p:cNvPr id="70" name="Google Shape;70;p13"/>
            <p:cNvCxnSpPr/>
            <p:nvPr/>
          </p:nvCxnSpPr>
          <p:spPr>
            <a:xfrm>
              <a:off x="443882" y="1006750"/>
              <a:ext cx="74022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" name="Google Shape;71;p13"/>
            <p:cNvCxnSpPr/>
            <p:nvPr/>
          </p:nvCxnSpPr>
          <p:spPr>
            <a:xfrm>
              <a:off x="1087693" y="3737581"/>
              <a:ext cx="73830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7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491700" y="1936084"/>
            <a:ext cx="39405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4" name="Google Shape;74;p14"/>
          <p:cNvSpPr txBox="1"/>
          <p:nvPr>
            <p:ph idx="1" type="subTitle"/>
          </p:nvPr>
        </p:nvSpPr>
        <p:spPr>
          <a:xfrm>
            <a:off x="5101300" y="3443575"/>
            <a:ext cx="2918700" cy="86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5" name="Google Shape;75;p14"/>
          <p:cNvSpPr txBox="1"/>
          <p:nvPr>
            <p:ph hasCustomPrompt="1" idx="2" type="title"/>
          </p:nvPr>
        </p:nvSpPr>
        <p:spPr>
          <a:xfrm>
            <a:off x="5825936" y="994125"/>
            <a:ext cx="1272000" cy="9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76" name="Google Shape;76;p14"/>
          <p:cNvGrpSpPr/>
          <p:nvPr/>
        </p:nvGrpSpPr>
        <p:grpSpPr>
          <a:xfrm>
            <a:off x="-10028" y="294337"/>
            <a:ext cx="9159176" cy="4571128"/>
            <a:chOff x="443882" y="1006750"/>
            <a:chExt cx="8026620" cy="2730825"/>
          </a:xfrm>
        </p:grpSpPr>
        <p:cxnSp>
          <p:nvCxnSpPr>
            <p:cNvPr id="77" name="Google Shape;77;p14"/>
            <p:cNvCxnSpPr/>
            <p:nvPr/>
          </p:nvCxnSpPr>
          <p:spPr>
            <a:xfrm>
              <a:off x="443882" y="1006750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" name="Google Shape;78;p14"/>
            <p:cNvCxnSpPr/>
            <p:nvPr/>
          </p:nvCxnSpPr>
          <p:spPr>
            <a:xfrm>
              <a:off x="1707002" y="3737575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8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714025" y="1952275"/>
            <a:ext cx="32715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1" name="Google Shape;81;p15"/>
          <p:cNvSpPr txBox="1"/>
          <p:nvPr>
            <p:ph idx="1" type="subTitle"/>
          </p:nvPr>
        </p:nvSpPr>
        <p:spPr>
          <a:xfrm>
            <a:off x="714025" y="3472575"/>
            <a:ext cx="3271500" cy="81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2" name="Google Shape;82;p15"/>
          <p:cNvSpPr txBox="1"/>
          <p:nvPr>
            <p:ph hasCustomPrompt="1" idx="2" type="title"/>
          </p:nvPr>
        </p:nvSpPr>
        <p:spPr>
          <a:xfrm>
            <a:off x="1690375" y="962425"/>
            <a:ext cx="1318800" cy="9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cxnSp>
        <p:nvCxnSpPr>
          <p:cNvPr id="83" name="Google Shape;83;p15"/>
          <p:cNvCxnSpPr/>
          <p:nvPr/>
        </p:nvCxnSpPr>
        <p:spPr>
          <a:xfrm>
            <a:off x="713775" y="4887100"/>
            <a:ext cx="8446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34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4491700" y="1936084"/>
            <a:ext cx="39405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6" name="Google Shape;86;p16"/>
          <p:cNvSpPr txBox="1"/>
          <p:nvPr>
            <p:ph idx="1" type="subTitle"/>
          </p:nvPr>
        </p:nvSpPr>
        <p:spPr>
          <a:xfrm>
            <a:off x="5513500" y="3443575"/>
            <a:ext cx="2918700" cy="86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16"/>
          <p:cNvSpPr txBox="1"/>
          <p:nvPr>
            <p:ph hasCustomPrompt="1" idx="2" type="title"/>
          </p:nvPr>
        </p:nvSpPr>
        <p:spPr>
          <a:xfrm>
            <a:off x="7160200" y="994125"/>
            <a:ext cx="1272000" cy="9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cxnSp>
        <p:nvCxnSpPr>
          <p:cNvPr id="88" name="Google Shape;88;p16"/>
          <p:cNvCxnSpPr/>
          <p:nvPr/>
        </p:nvCxnSpPr>
        <p:spPr>
          <a:xfrm>
            <a:off x="8618300" y="1543050"/>
            <a:ext cx="0" cy="304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3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709050" y="3929175"/>
            <a:ext cx="38628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17"/>
          <p:cNvSpPr txBox="1"/>
          <p:nvPr>
            <p:ph idx="1" type="subTitle"/>
          </p:nvPr>
        </p:nvSpPr>
        <p:spPr>
          <a:xfrm>
            <a:off x="709050" y="1371600"/>
            <a:ext cx="3566400" cy="26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cxnSp>
        <p:nvCxnSpPr>
          <p:cNvPr id="92" name="Google Shape;92;p17"/>
          <p:cNvCxnSpPr/>
          <p:nvPr/>
        </p:nvCxnSpPr>
        <p:spPr>
          <a:xfrm>
            <a:off x="527375" y="1543050"/>
            <a:ext cx="0" cy="304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4975725" y="539500"/>
            <a:ext cx="3228000" cy="12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4975725" y="1964325"/>
            <a:ext cx="3456900" cy="234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96" name="Google Shape;96;p18"/>
          <p:cNvCxnSpPr/>
          <p:nvPr/>
        </p:nvCxnSpPr>
        <p:spPr>
          <a:xfrm>
            <a:off x="5085436" y="1996684"/>
            <a:ext cx="4323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2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idx="1" type="subTitle"/>
          </p:nvPr>
        </p:nvSpPr>
        <p:spPr>
          <a:xfrm>
            <a:off x="1036964" y="1369496"/>
            <a:ext cx="25563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2" type="subTitle"/>
          </p:nvPr>
        </p:nvSpPr>
        <p:spPr>
          <a:xfrm>
            <a:off x="1034208" y="2819322"/>
            <a:ext cx="25563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3" type="subTitle"/>
          </p:nvPr>
        </p:nvSpPr>
        <p:spPr>
          <a:xfrm>
            <a:off x="1036979" y="1685286"/>
            <a:ext cx="2559600" cy="10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9"/>
          <p:cNvSpPr txBox="1"/>
          <p:nvPr>
            <p:ph idx="4" type="subTitle"/>
          </p:nvPr>
        </p:nvSpPr>
        <p:spPr>
          <a:xfrm>
            <a:off x="1032575" y="3138057"/>
            <a:ext cx="2559600" cy="10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2" name="Google Shape;102;p19"/>
          <p:cNvCxnSpPr/>
          <p:nvPr/>
        </p:nvCxnSpPr>
        <p:spPr>
          <a:xfrm>
            <a:off x="527375" y="1364500"/>
            <a:ext cx="0" cy="2807400"/>
          </a:xfrm>
          <a:prstGeom prst="straightConnector1">
            <a:avLst/>
          </a:prstGeom>
          <a:noFill/>
          <a:ln cap="flat" cmpd="sng" w="19050">
            <a:solidFill>
              <a:srgbClr val="F1B23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32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713225" y="1219150"/>
            <a:ext cx="3840300" cy="33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105" name="Google Shape;105;p20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  <a:solidFill>
            <a:srgbClr val="21212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2" type="body"/>
          </p:nvPr>
        </p:nvSpPr>
        <p:spPr>
          <a:xfrm>
            <a:off x="4590425" y="1219150"/>
            <a:ext cx="3840300" cy="33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714026" y="1932950"/>
            <a:ext cx="3045000" cy="1507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714026" y="3581208"/>
            <a:ext cx="30450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714026" y="944274"/>
            <a:ext cx="1318800" cy="9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b="1" sz="6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cxnSp>
        <p:nvCxnSpPr>
          <p:cNvPr id="15" name="Google Shape;15;p3"/>
          <p:cNvCxnSpPr/>
          <p:nvPr/>
        </p:nvCxnSpPr>
        <p:spPr>
          <a:xfrm>
            <a:off x="527375" y="1009650"/>
            <a:ext cx="0" cy="304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32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6152224" y="3509049"/>
            <a:ext cx="22740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10" name="Google Shape;110;p21"/>
          <p:cNvSpPr txBox="1"/>
          <p:nvPr>
            <p:ph idx="2" type="subTitle"/>
          </p:nvPr>
        </p:nvSpPr>
        <p:spPr>
          <a:xfrm>
            <a:off x="719763" y="1451649"/>
            <a:ext cx="22740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3" type="subTitle"/>
          </p:nvPr>
        </p:nvSpPr>
        <p:spPr>
          <a:xfrm>
            <a:off x="722376" y="1777342"/>
            <a:ext cx="22770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idx="4" type="subTitle"/>
          </p:nvPr>
        </p:nvSpPr>
        <p:spPr>
          <a:xfrm>
            <a:off x="6153912" y="3834742"/>
            <a:ext cx="22770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3" name="Google Shape;113;p21"/>
          <p:cNvCxnSpPr/>
          <p:nvPr/>
        </p:nvCxnSpPr>
        <p:spPr>
          <a:xfrm>
            <a:off x="527375" y="1364500"/>
            <a:ext cx="0" cy="997800"/>
          </a:xfrm>
          <a:prstGeom prst="straightConnector1">
            <a:avLst/>
          </a:prstGeom>
          <a:noFill/>
          <a:ln cap="flat" cmpd="sng" w="19050">
            <a:solidFill>
              <a:srgbClr val="F1B23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8619825" y="3495675"/>
            <a:ext cx="0" cy="84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hasCustomPrompt="1" type="title"/>
          </p:nvPr>
        </p:nvSpPr>
        <p:spPr>
          <a:xfrm>
            <a:off x="713225" y="3677123"/>
            <a:ext cx="1906800" cy="5394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7" name="Google Shape;117;p22"/>
          <p:cNvSpPr txBox="1"/>
          <p:nvPr>
            <p:ph hasCustomPrompt="1" idx="2" type="title"/>
          </p:nvPr>
        </p:nvSpPr>
        <p:spPr>
          <a:xfrm>
            <a:off x="3616551" y="3677123"/>
            <a:ext cx="1906800" cy="5394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8" name="Google Shape;118;p22"/>
          <p:cNvSpPr txBox="1"/>
          <p:nvPr>
            <p:ph hasCustomPrompt="1" idx="3" type="title"/>
          </p:nvPr>
        </p:nvSpPr>
        <p:spPr>
          <a:xfrm>
            <a:off x="6523851" y="3677123"/>
            <a:ext cx="1906800" cy="5394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9" name="Google Shape;119;p22"/>
          <p:cNvSpPr txBox="1"/>
          <p:nvPr>
            <p:ph idx="4"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0" name="Google Shape;120;p22"/>
          <p:cNvSpPr txBox="1"/>
          <p:nvPr>
            <p:ph idx="1" type="subTitle"/>
          </p:nvPr>
        </p:nvSpPr>
        <p:spPr>
          <a:xfrm>
            <a:off x="713225" y="2919893"/>
            <a:ext cx="1906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2"/>
          <p:cNvSpPr txBox="1"/>
          <p:nvPr>
            <p:ph idx="5" type="subTitle"/>
          </p:nvPr>
        </p:nvSpPr>
        <p:spPr>
          <a:xfrm>
            <a:off x="3616553" y="2919893"/>
            <a:ext cx="1906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idx="6" type="subTitle"/>
          </p:nvPr>
        </p:nvSpPr>
        <p:spPr>
          <a:xfrm>
            <a:off x="6523854" y="2919893"/>
            <a:ext cx="1906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2"/>
          <p:cNvSpPr txBox="1"/>
          <p:nvPr>
            <p:ph idx="7" type="subTitle"/>
          </p:nvPr>
        </p:nvSpPr>
        <p:spPr>
          <a:xfrm>
            <a:off x="713225" y="2596332"/>
            <a:ext cx="1906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24" name="Google Shape;124;p22"/>
          <p:cNvSpPr txBox="1"/>
          <p:nvPr>
            <p:ph idx="8" type="subTitle"/>
          </p:nvPr>
        </p:nvSpPr>
        <p:spPr>
          <a:xfrm>
            <a:off x="3616553" y="2596332"/>
            <a:ext cx="1906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25" name="Google Shape;125;p22"/>
          <p:cNvSpPr txBox="1"/>
          <p:nvPr>
            <p:ph idx="9" type="subTitle"/>
          </p:nvPr>
        </p:nvSpPr>
        <p:spPr>
          <a:xfrm>
            <a:off x="6523854" y="2596332"/>
            <a:ext cx="1906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cxnSp>
        <p:nvCxnSpPr>
          <p:cNvPr id="126" name="Google Shape;126;p22"/>
          <p:cNvCxnSpPr/>
          <p:nvPr/>
        </p:nvCxnSpPr>
        <p:spPr>
          <a:xfrm>
            <a:off x="3114000" y="1523050"/>
            <a:ext cx="0" cy="3614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22"/>
          <p:cNvCxnSpPr/>
          <p:nvPr/>
        </p:nvCxnSpPr>
        <p:spPr>
          <a:xfrm>
            <a:off x="6018100" y="1523050"/>
            <a:ext cx="0" cy="3614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8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0" name="Google Shape;130;p23"/>
          <p:cNvGrpSpPr/>
          <p:nvPr/>
        </p:nvGrpSpPr>
        <p:grpSpPr>
          <a:xfrm>
            <a:off x="-10028" y="294337"/>
            <a:ext cx="9159394" cy="4571138"/>
            <a:chOff x="443882" y="1006750"/>
            <a:chExt cx="8026811" cy="2730831"/>
          </a:xfrm>
        </p:grpSpPr>
        <p:cxnSp>
          <p:nvCxnSpPr>
            <p:cNvPr id="131" name="Google Shape;131;p23"/>
            <p:cNvCxnSpPr/>
            <p:nvPr/>
          </p:nvCxnSpPr>
          <p:spPr>
            <a:xfrm>
              <a:off x="443882" y="1006750"/>
              <a:ext cx="74022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2" name="Google Shape;132;p23"/>
            <p:cNvCxnSpPr/>
            <p:nvPr/>
          </p:nvCxnSpPr>
          <p:spPr>
            <a:xfrm>
              <a:off x="1087693" y="3737581"/>
              <a:ext cx="73830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8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5" name="Google Shape;135;p24"/>
          <p:cNvCxnSpPr/>
          <p:nvPr/>
        </p:nvCxnSpPr>
        <p:spPr>
          <a:xfrm>
            <a:off x="8619825" y="-28750"/>
            <a:ext cx="0" cy="376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24"/>
          <p:cNvCxnSpPr/>
          <p:nvPr/>
        </p:nvCxnSpPr>
        <p:spPr>
          <a:xfrm>
            <a:off x="713775" y="4866870"/>
            <a:ext cx="7732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_1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9" name="Google Shape;139;p25"/>
          <p:cNvCxnSpPr/>
          <p:nvPr/>
        </p:nvCxnSpPr>
        <p:spPr>
          <a:xfrm>
            <a:off x="-10028" y="294337"/>
            <a:ext cx="844665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4571975" y="549075"/>
            <a:ext cx="3859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2" name="Google Shape;142;p26"/>
          <p:cNvSpPr txBox="1"/>
          <p:nvPr>
            <p:ph idx="1" type="subTitle"/>
          </p:nvPr>
        </p:nvSpPr>
        <p:spPr>
          <a:xfrm>
            <a:off x="4580305" y="2006625"/>
            <a:ext cx="18129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6"/>
          <p:cNvSpPr txBox="1"/>
          <p:nvPr>
            <p:ph idx="2" type="subTitle"/>
          </p:nvPr>
        </p:nvSpPr>
        <p:spPr>
          <a:xfrm>
            <a:off x="4580305" y="2327475"/>
            <a:ext cx="18129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6"/>
          <p:cNvSpPr txBox="1"/>
          <p:nvPr>
            <p:ph idx="3" type="subTitle"/>
          </p:nvPr>
        </p:nvSpPr>
        <p:spPr>
          <a:xfrm>
            <a:off x="6619878" y="2006625"/>
            <a:ext cx="18117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6"/>
          <p:cNvSpPr txBox="1"/>
          <p:nvPr>
            <p:ph idx="4" type="subTitle"/>
          </p:nvPr>
        </p:nvSpPr>
        <p:spPr>
          <a:xfrm>
            <a:off x="6619878" y="2327476"/>
            <a:ext cx="18117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6"/>
          <p:cNvSpPr txBox="1"/>
          <p:nvPr>
            <p:ph idx="5" type="subTitle"/>
          </p:nvPr>
        </p:nvSpPr>
        <p:spPr>
          <a:xfrm>
            <a:off x="4580305" y="3423400"/>
            <a:ext cx="18117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6"/>
          <p:cNvSpPr txBox="1"/>
          <p:nvPr>
            <p:ph idx="6" type="subTitle"/>
          </p:nvPr>
        </p:nvSpPr>
        <p:spPr>
          <a:xfrm>
            <a:off x="4580305" y="3744252"/>
            <a:ext cx="18117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6"/>
          <p:cNvSpPr txBox="1"/>
          <p:nvPr>
            <p:ph idx="7" type="subTitle"/>
          </p:nvPr>
        </p:nvSpPr>
        <p:spPr>
          <a:xfrm>
            <a:off x="6619878" y="3423400"/>
            <a:ext cx="18105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6"/>
          <p:cNvSpPr txBox="1"/>
          <p:nvPr>
            <p:ph idx="8" type="subTitle"/>
          </p:nvPr>
        </p:nvSpPr>
        <p:spPr>
          <a:xfrm>
            <a:off x="6619878" y="3744249"/>
            <a:ext cx="1810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0" name="Google Shape;150;p26"/>
          <p:cNvGrpSpPr/>
          <p:nvPr/>
        </p:nvGrpSpPr>
        <p:grpSpPr>
          <a:xfrm flipH="1">
            <a:off x="-10028" y="294337"/>
            <a:ext cx="9159176" cy="4571128"/>
            <a:chOff x="443882" y="1006750"/>
            <a:chExt cx="8026620" cy="2730825"/>
          </a:xfrm>
        </p:grpSpPr>
        <p:cxnSp>
          <p:nvCxnSpPr>
            <p:cNvPr id="151" name="Google Shape;151;p26"/>
            <p:cNvCxnSpPr/>
            <p:nvPr/>
          </p:nvCxnSpPr>
          <p:spPr>
            <a:xfrm>
              <a:off x="443882" y="1006750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" name="Google Shape;152;p26"/>
            <p:cNvCxnSpPr/>
            <p:nvPr/>
          </p:nvCxnSpPr>
          <p:spPr>
            <a:xfrm>
              <a:off x="1707002" y="3737575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4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" name="Google Shape;155;p27"/>
          <p:cNvSpPr txBox="1"/>
          <p:nvPr>
            <p:ph idx="2" type="title"/>
          </p:nvPr>
        </p:nvSpPr>
        <p:spPr>
          <a:xfrm>
            <a:off x="1940479" y="1330079"/>
            <a:ext cx="2939700" cy="3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6" name="Google Shape;156;p27"/>
          <p:cNvSpPr txBox="1"/>
          <p:nvPr>
            <p:ph idx="1" type="subTitle"/>
          </p:nvPr>
        </p:nvSpPr>
        <p:spPr>
          <a:xfrm>
            <a:off x="1940479" y="1653630"/>
            <a:ext cx="29397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7"/>
          <p:cNvSpPr txBox="1"/>
          <p:nvPr>
            <p:ph idx="3" type="title"/>
          </p:nvPr>
        </p:nvSpPr>
        <p:spPr>
          <a:xfrm>
            <a:off x="721279" y="3734547"/>
            <a:ext cx="2939700" cy="3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8" name="Google Shape;158;p27"/>
          <p:cNvSpPr txBox="1"/>
          <p:nvPr>
            <p:ph idx="4" type="subTitle"/>
          </p:nvPr>
        </p:nvSpPr>
        <p:spPr>
          <a:xfrm>
            <a:off x="721279" y="4058197"/>
            <a:ext cx="29397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7"/>
          <p:cNvSpPr txBox="1"/>
          <p:nvPr>
            <p:ph idx="5" type="title"/>
          </p:nvPr>
        </p:nvSpPr>
        <p:spPr>
          <a:xfrm>
            <a:off x="1330879" y="2523876"/>
            <a:ext cx="2939700" cy="3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0" name="Google Shape;160;p27"/>
          <p:cNvSpPr txBox="1"/>
          <p:nvPr>
            <p:ph idx="6" type="subTitle"/>
          </p:nvPr>
        </p:nvSpPr>
        <p:spPr>
          <a:xfrm>
            <a:off x="1330879" y="2847426"/>
            <a:ext cx="29397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61" name="Google Shape;161;p27"/>
          <p:cNvCxnSpPr/>
          <p:nvPr/>
        </p:nvCxnSpPr>
        <p:spPr>
          <a:xfrm>
            <a:off x="713775" y="4887100"/>
            <a:ext cx="8446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5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713350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" name="Google Shape;164;p28"/>
          <p:cNvSpPr txBox="1"/>
          <p:nvPr>
            <p:ph idx="2" type="title"/>
          </p:nvPr>
        </p:nvSpPr>
        <p:spPr>
          <a:xfrm>
            <a:off x="1406479" y="1395350"/>
            <a:ext cx="22935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5" name="Google Shape;165;p28"/>
          <p:cNvSpPr txBox="1"/>
          <p:nvPr>
            <p:ph idx="1" type="subTitle"/>
          </p:nvPr>
        </p:nvSpPr>
        <p:spPr>
          <a:xfrm>
            <a:off x="1406479" y="1713127"/>
            <a:ext cx="2293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8"/>
          <p:cNvSpPr txBox="1"/>
          <p:nvPr>
            <p:ph idx="3" type="title"/>
          </p:nvPr>
        </p:nvSpPr>
        <p:spPr>
          <a:xfrm>
            <a:off x="5057191" y="3742449"/>
            <a:ext cx="22935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28"/>
          <p:cNvSpPr txBox="1"/>
          <p:nvPr>
            <p:ph idx="4" type="subTitle"/>
          </p:nvPr>
        </p:nvSpPr>
        <p:spPr>
          <a:xfrm>
            <a:off x="5057191" y="4060225"/>
            <a:ext cx="2293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8"/>
          <p:cNvSpPr txBox="1"/>
          <p:nvPr>
            <p:ph idx="5" type="title"/>
          </p:nvPr>
        </p:nvSpPr>
        <p:spPr>
          <a:xfrm>
            <a:off x="1406479" y="2575362"/>
            <a:ext cx="2293500" cy="3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9" name="Google Shape;169;p28"/>
          <p:cNvSpPr txBox="1"/>
          <p:nvPr>
            <p:ph idx="6" type="subTitle"/>
          </p:nvPr>
        </p:nvSpPr>
        <p:spPr>
          <a:xfrm>
            <a:off x="1406479" y="2886520"/>
            <a:ext cx="2293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8"/>
          <p:cNvSpPr txBox="1"/>
          <p:nvPr>
            <p:ph idx="7" type="title"/>
          </p:nvPr>
        </p:nvSpPr>
        <p:spPr>
          <a:xfrm>
            <a:off x="1406475" y="3742472"/>
            <a:ext cx="22935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1" name="Google Shape;171;p28"/>
          <p:cNvSpPr txBox="1"/>
          <p:nvPr>
            <p:ph idx="8" type="subTitle"/>
          </p:nvPr>
        </p:nvSpPr>
        <p:spPr>
          <a:xfrm>
            <a:off x="1406475" y="4060100"/>
            <a:ext cx="2293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8"/>
          <p:cNvSpPr txBox="1"/>
          <p:nvPr>
            <p:ph idx="9" type="title"/>
          </p:nvPr>
        </p:nvSpPr>
        <p:spPr>
          <a:xfrm>
            <a:off x="5057193" y="1395350"/>
            <a:ext cx="22935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3" name="Google Shape;173;p28"/>
          <p:cNvSpPr txBox="1"/>
          <p:nvPr>
            <p:ph idx="13" type="subTitle"/>
          </p:nvPr>
        </p:nvSpPr>
        <p:spPr>
          <a:xfrm>
            <a:off x="5057193" y="1713126"/>
            <a:ext cx="2293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8"/>
          <p:cNvSpPr txBox="1"/>
          <p:nvPr>
            <p:ph idx="14" type="title"/>
          </p:nvPr>
        </p:nvSpPr>
        <p:spPr>
          <a:xfrm>
            <a:off x="5057193" y="2575611"/>
            <a:ext cx="2293500" cy="3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28"/>
          <p:cNvSpPr txBox="1"/>
          <p:nvPr>
            <p:ph idx="15" type="subTitle"/>
          </p:nvPr>
        </p:nvSpPr>
        <p:spPr>
          <a:xfrm>
            <a:off x="5057191" y="2886776"/>
            <a:ext cx="2293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76" name="Google Shape;176;p28"/>
          <p:cNvCxnSpPr/>
          <p:nvPr/>
        </p:nvCxnSpPr>
        <p:spPr>
          <a:xfrm>
            <a:off x="728860" y="295275"/>
            <a:ext cx="771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6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idx="1" type="subTitle"/>
          </p:nvPr>
        </p:nvSpPr>
        <p:spPr>
          <a:xfrm>
            <a:off x="2740075" y="1648600"/>
            <a:ext cx="24225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79" name="Google Shape;179;p29"/>
          <p:cNvSpPr txBox="1"/>
          <p:nvPr>
            <p:ph idx="2" type="subTitle"/>
          </p:nvPr>
        </p:nvSpPr>
        <p:spPr>
          <a:xfrm>
            <a:off x="5997725" y="1648600"/>
            <a:ext cx="24225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80" name="Google Shape;180;p29"/>
          <p:cNvSpPr txBox="1"/>
          <p:nvPr>
            <p:ph idx="3" type="subTitle"/>
          </p:nvPr>
        </p:nvSpPr>
        <p:spPr>
          <a:xfrm>
            <a:off x="2740075" y="3434329"/>
            <a:ext cx="24225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81" name="Google Shape;181;p29"/>
          <p:cNvSpPr txBox="1"/>
          <p:nvPr>
            <p:ph idx="4" type="subTitle"/>
          </p:nvPr>
        </p:nvSpPr>
        <p:spPr>
          <a:xfrm>
            <a:off x="5997725" y="3434329"/>
            <a:ext cx="24225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82" name="Google Shape;182;p29"/>
          <p:cNvSpPr txBox="1"/>
          <p:nvPr>
            <p:ph type="title"/>
          </p:nvPr>
        </p:nvSpPr>
        <p:spPr>
          <a:xfrm>
            <a:off x="713225" y="555875"/>
            <a:ext cx="77175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3" name="Google Shape;183;p29"/>
          <p:cNvSpPr txBox="1"/>
          <p:nvPr>
            <p:ph idx="5" type="subTitle"/>
          </p:nvPr>
        </p:nvSpPr>
        <p:spPr>
          <a:xfrm>
            <a:off x="2740075" y="1978675"/>
            <a:ext cx="2422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6" type="subTitle"/>
          </p:nvPr>
        </p:nvSpPr>
        <p:spPr>
          <a:xfrm>
            <a:off x="5997725" y="1978675"/>
            <a:ext cx="2422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9"/>
          <p:cNvSpPr txBox="1"/>
          <p:nvPr>
            <p:ph idx="7" type="subTitle"/>
          </p:nvPr>
        </p:nvSpPr>
        <p:spPr>
          <a:xfrm>
            <a:off x="5997725" y="3760850"/>
            <a:ext cx="2422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29"/>
          <p:cNvSpPr txBox="1"/>
          <p:nvPr>
            <p:ph idx="8" type="subTitle"/>
          </p:nvPr>
        </p:nvSpPr>
        <p:spPr>
          <a:xfrm>
            <a:off x="2740075" y="3760850"/>
            <a:ext cx="2422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87" name="Google Shape;187;p29"/>
          <p:cNvCxnSpPr/>
          <p:nvPr/>
        </p:nvCxnSpPr>
        <p:spPr>
          <a:xfrm>
            <a:off x="713775" y="4887100"/>
            <a:ext cx="8446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722375" y="549075"/>
            <a:ext cx="41904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" name="Google Shape;190;p30"/>
          <p:cNvSpPr txBox="1"/>
          <p:nvPr>
            <p:ph idx="1" type="subTitle"/>
          </p:nvPr>
        </p:nvSpPr>
        <p:spPr>
          <a:xfrm>
            <a:off x="713225" y="1222625"/>
            <a:ext cx="3858900" cy="3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13225" y="1207800"/>
            <a:ext cx="4173000" cy="3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" name="Google Shape;19;p4"/>
          <p:cNvGrpSpPr/>
          <p:nvPr/>
        </p:nvGrpSpPr>
        <p:grpSpPr>
          <a:xfrm>
            <a:off x="713251" y="294337"/>
            <a:ext cx="7717830" cy="4571128"/>
            <a:chOff x="1077725" y="1006750"/>
            <a:chExt cx="6763500" cy="2730825"/>
          </a:xfrm>
        </p:grpSpPr>
        <p:cxnSp>
          <p:nvCxnSpPr>
            <p:cNvPr id="20" name="Google Shape;20;p4"/>
            <p:cNvCxnSpPr/>
            <p:nvPr/>
          </p:nvCxnSpPr>
          <p:spPr>
            <a:xfrm>
              <a:off x="1077725" y="1006750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" name="Google Shape;21;p4"/>
            <p:cNvCxnSpPr/>
            <p:nvPr/>
          </p:nvCxnSpPr>
          <p:spPr>
            <a:xfrm>
              <a:off x="1077725" y="3737575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9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ctrTitle"/>
          </p:nvPr>
        </p:nvSpPr>
        <p:spPr>
          <a:xfrm>
            <a:off x="3659175" y="649504"/>
            <a:ext cx="47652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3" name="Google Shape;193;p31"/>
          <p:cNvSpPr txBox="1"/>
          <p:nvPr>
            <p:ph idx="1" type="subTitle"/>
          </p:nvPr>
        </p:nvSpPr>
        <p:spPr>
          <a:xfrm>
            <a:off x="4394475" y="1507258"/>
            <a:ext cx="3294600" cy="11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4" name="Google Shape;194;p31"/>
          <p:cNvSpPr txBox="1"/>
          <p:nvPr>
            <p:ph idx="2" type="subTitle"/>
          </p:nvPr>
        </p:nvSpPr>
        <p:spPr>
          <a:xfrm>
            <a:off x="4186875" y="3705230"/>
            <a:ext cx="3709800" cy="3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5" name="Google Shape;195;p31"/>
          <p:cNvCxnSpPr/>
          <p:nvPr/>
        </p:nvCxnSpPr>
        <p:spPr>
          <a:xfrm>
            <a:off x="1437772" y="294337"/>
            <a:ext cx="7717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31"/>
          <p:cNvSpPr txBox="1"/>
          <p:nvPr/>
        </p:nvSpPr>
        <p:spPr>
          <a:xfrm>
            <a:off x="4116225" y="4153200"/>
            <a:ext cx="38511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and includes icons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and infographics &amp; images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35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32"/>
          <p:cNvGrpSpPr/>
          <p:nvPr/>
        </p:nvGrpSpPr>
        <p:grpSpPr>
          <a:xfrm flipH="1">
            <a:off x="-10028" y="294337"/>
            <a:ext cx="9159176" cy="4571128"/>
            <a:chOff x="443882" y="1006750"/>
            <a:chExt cx="8026620" cy="2730825"/>
          </a:xfrm>
        </p:grpSpPr>
        <p:cxnSp>
          <p:nvCxnSpPr>
            <p:cNvPr id="199" name="Google Shape;199;p32"/>
            <p:cNvCxnSpPr/>
            <p:nvPr/>
          </p:nvCxnSpPr>
          <p:spPr>
            <a:xfrm>
              <a:off x="443882" y="1006750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0" name="Google Shape;200;p32"/>
            <p:cNvCxnSpPr/>
            <p:nvPr/>
          </p:nvCxnSpPr>
          <p:spPr>
            <a:xfrm>
              <a:off x="1707002" y="3737575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35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2" name="Google Shape;202;p33"/>
          <p:cNvCxnSpPr/>
          <p:nvPr/>
        </p:nvCxnSpPr>
        <p:spPr>
          <a:xfrm rot="10800000">
            <a:off x="723435" y="4887100"/>
            <a:ext cx="771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33"/>
          <p:cNvCxnSpPr/>
          <p:nvPr/>
        </p:nvCxnSpPr>
        <p:spPr>
          <a:xfrm>
            <a:off x="8619825" y="-28750"/>
            <a:ext cx="0" cy="376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35_1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" name="Google Shape;205;p34"/>
          <p:cNvCxnSpPr/>
          <p:nvPr/>
        </p:nvCxnSpPr>
        <p:spPr>
          <a:xfrm>
            <a:off x="527375" y="1364500"/>
            <a:ext cx="0" cy="2807400"/>
          </a:xfrm>
          <a:prstGeom prst="straightConnector1">
            <a:avLst/>
          </a:prstGeom>
          <a:noFill/>
          <a:ln cap="flat" cmpd="sng" w="19050">
            <a:solidFill>
              <a:srgbClr val="F1B23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5_1_1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7" name="Google Shape;207;p35"/>
          <p:cNvCxnSpPr/>
          <p:nvPr/>
        </p:nvCxnSpPr>
        <p:spPr>
          <a:xfrm>
            <a:off x="713775" y="4887100"/>
            <a:ext cx="8446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721019" y="2000775"/>
            <a:ext cx="22056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2" type="subTitle"/>
          </p:nvPr>
        </p:nvSpPr>
        <p:spPr>
          <a:xfrm>
            <a:off x="6220239" y="2000775"/>
            <a:ext cx="22056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3" type="subTitle"/>
          </p:nvPr>
        </p:nvSpPr>
        <p:spPr>
          <a:xfrm>
            <a:off x="721019" y="2265881"/>
            <a:ext cx="2205600" cy="87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4" type="subTitle"/>
          </p:nvPr>
        </p:nvSpPr>
        <p:spPr>
          <a:xfrm>
            <a:off x="6220239" y="2265881"/>
            <a:ext cx="2205600" cy="87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" name="Google Shape;29;p6"/>
          <p:cNvCxnSpPr/>
          <p:nvPr/>
        </p:nvCxnSpPr>
        <p:spPr>
          <a:xfrm>
            <a:off x="713775" y="4866870"/>
            <a:ext cx="8446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 flipH="1">
            <a:off x="830450" y="1052400"/>
            <a:ext cx="3049800" cy="12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1" type="subTitle"/>
          </p:nvPr>
        </p:nvSpPr>
        <p:spPr>
          <a:xfrm flipH="1">
            <a:off x="830449" y="2571750"/>
            <a:ext cx="3049800" cy="151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3" name="Google Shape;33;p7"/>
          <p:cNvCxnSpPr/>
          <p:nvPr/>
        </p:nvCxnSpPr>
        <p:spPr>
          <a:xfrm>
            <a:off x="527375" y="1193050"/>
            <a:ext cx="0" cy="2476200"/>
          </a:xfrm>
          <a:prstGeom prst="straightConnector1">
            <a:avLst/>
          </a:prstGeom>
          <a:noFill/>
          <a:ln cap="flat" cmpd="sng" w="19050">
            <a:solidFill>
              <a:srgbClr val="F1B23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 flipH="1">
            <a:off x="3946586" y="1364525"/>
            <a:ext cx="4482300" cy="240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36" name="Google Shape;36;p8"/>
          <p:cNvCxnSpPr/>
          <p:nvPr/>
        </p:nvCxnSpPr>
        <p:spPr>
          <a:xfrm>
            <a:off x="8619835" y="1257300"/>
            <a:ext cx="0" cy="2476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" name="Google Shape;37;p8"/>
          <p:cNvCxnSpPr/>
          <p:nvPr/>
        </p:nvCxnSpPr>
        <p:spPr>
          <a:xfrm rot="10800000">
            <a:off x="723435" y="4887100"/>
            <a:ext cx="771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5533675" y="1992614"/>
            <a:ext cx="27627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5533675" y="2636089"/>
            <a:ext cx="2762700" cy="12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41" name="Google Shape;41;p9"/>
          <p:cNvCxnSpPr/>
          <p:nvPr/>
        </p:nvCxnSpPr>
        <p:spPr>
          <a:xfrm>
            <a:off x="5533686" y="2573223"/>
            <a:ext cx="3682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5892075" y="549075"/>
            <a:ext cx="2538600" cy="167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  <a:defRPr sz="2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png"/><Relationship Id="rId4" Type="http://schemas.openxmlformats.org/officeDocument/2006/relationships/image" Target="../media/image1.png"/><Relationship Id="rId5" Type="http://schemas.openxmlformats.org/officeDocument/2006/relationships/image" Target="../media/image1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Relationship Id="rId4" Type="http://schemas.openxmlformats.org/officeDocument/2006/relationships/image" Target="../media/image2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Relationship Id="rId4" Type="http://schemas.openxmlformats.org/officeDocument/2006/relationships/image" Target="../media/image26.jpg"/><Relationship Id="rId5" Type="http://schemas.openxmlformats.org/officeDocument/2006/relationships/image" Target="../media/image12.png"/><Relationship Id="rId6" Type="http://schemas.openxmlformats.org/officeDocument/2006/relationships/image" Target="../media/image1.png"/><Relationship Id="rId7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1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Relationship Id="rId4" Type="http://schemas.openxmlformats.org/officeDocument/2006/relationships/image" Target="../media/image2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Relationship Id="rId4" Type="http://schemas.openxmlformats.org/officeDocument/2006/relationships/image" Target="../media/image15.png"/><Relationship Id="rId5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Relationship Id="rId4" Type="http://schemas.openxmlformats.org/officeDocument/2006/relationships/image" Target="../media/image17.png"/><Relationship Id="rId5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Relationship Id="rId4" Type="http://schemas.openxmlformats.org/officeDocument/2006/relationships/image" Target="../media/image21.png"/><Relationship Id="rId5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2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png"/><Relationship Id="rId4" Type="http://schemas.openxmlformats.org/officeDocument/2006/relationships/image" Target="../media/image1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1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png"/><Relationship Id="rId4" Type="http://schemas.openxmlformats.org/officeDocument/2006/relationships/image" Target="../media/image1.png"/><Relationship Id="rId5" Type="http://schemas.openxmlformats.org/officeDocument/2006/relationships/image" Target="../media/image1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png"/><Relationship Id="rId4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325" y="-4"/>
            <a:ext cx="77091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6"/>
          <p:cNvSpPr/>
          <p:nvPr/>
        </p:nvSpPr>
        <p:spPr>
          <a:xfrm>
            <a:off x="-28325" y="-9750"/>
            <a:ext cx="9175500" cy="5163000"/>
          </a:xfrm>
          <a:prstGeom prst="rect">
            <a:avLst/>
          </a:prstGeom>
          <a:solidFill>
            <a:srgbClr val="212121">
              <a:alpha val="89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6"/>
          <p:cNvSpPr txBox="1"/>
          <p:nvPr>
            <p:ph type="ctrTitle"/>
          </p:nvPr>
        </p:nvSpPr>
        <p:spPr>
          <a:xfrm>
            <a:off x="732275" y="856250"/>
            <a:ext cx="4468500" cy="31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PROFIT </a:t>
            </a:r>
            <a:br>
              <a:rPr lang="en"/>
            </a:br>
            <a:r>
              <a:rPr lang="en"/>
              <a:t>PROPHETS</a:t>
            </a:r>
            <a:r>
              <a:rPr lang="en"/>
              <a:t>  </a:t>
            </a:r>
            <a:r>
              <a:rPr lang="en">
                <a:solidFill>
                  <a:schemeClr val="dk2"/>
                </a:solidFill>
              </a:rPr>
              <a:t>Jennifer </a:t>
            </a:r>
            <a:r>
              <a:rPr lang="en">
                <a:solidFill>
                  <a:schemeClr val="dk2"/>
                </a:solidFill>
              </a:rPr>
              <a:t>Montgomery</a:t>
            </a:r>
            <a:endParaRPr b="1" sz="4600">
              <a:latin typeface="Alata"/>
              <a:ea typeface="Alata"/>
              <a:cs typeface="Alata"/>
              <a:sym typeface="Alata"/>
            </a:endParaRPr>
          </a:p>
        </p:txBody>
      </p:sp>
      <p:cxnSp>
        <p:nvCxnSpPr>
          <p:cNvPr id="215" name="Google Shape;215;p36"/>
          <p:cNvCxnSpPr/>
          <p:nvPr/>
        </p:nvCxnSpPr>
        <p:spPr>
          <a:xfrm>
            <a:off x="527375" y="1257300"/>
            <a:ext cx="0" cy="2476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36"/>
          <p:cNvCxnSpPr/>
          <p:nvPr/>
        </p:nvCxnSpPr>
        <p:spPr>
          <a:xfrm>
            <a:off x="685450" y="4866870"/>
            <a:ext cx="771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7" name="Google Shape;21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47" y="115925"/>
            <a:ext cx="541125" cy="54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6"/>
          <p:cNvPicPr preferRelativeResize="0"/>
          <p:nvPr/>
        </p:nvPicPr>
        <p:blipFill rotWithShape="1">
          <a:blip r:embed="rId5">
            <a:alphaModFix/>
          </a:blip>
          <a:srcRect b="0" l="31692" r="1587" t="0"/>
          <a:stretch/>
        </p:blipFill>
        <p:spPr>
          <a:xfrm>
            <a:off x="5200775" y="-249150"/>
            <a:ext cx="5641800" cy="5641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5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Focus: Great Depression</a:t>
            </a:r>
            <a:endParaRPr/>
          </a:p>
        </p:txBody>
      </p:sp>
      <p:sp>
        <p:nvSpPr>
          <p:cNvPr id="483" name="Google Shape;483;p45"/>
          <p:cNvSpPr txBox="1"/>
          <p:nvPr>
            <p:ph idx="4294967295" type="subTitle"/>
          </p:nvPr>
        </p:nvSpPr>
        <p:spPr>
          <a:xfrm>
            <a:off x="6108875" y="1501500"/>
            <a:ext cx="2801400" cy="58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ibre Baskerville"/>
                <a:ea typeface="Libre Baskerville"/>
                <a:cs typeface="Libre Baskerville"/>
                <a:sym typeface="Libre Baskerville"/>
              </a:rPr>
              <a:t>Can we still see the Great Depression?</a:t>
            </a:r>
            <a:endParaRPr sz="20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84" name="Google Shape;484;p45"/>
          <p:cNvSpPr txBox="1"/>
          <p:nvPr>
            <p:ph idx="4294967295" type="body"/>
          </p:nvPr>
        </p:nvSpPr>
        <p:spPr>
          <a:xfrm>
            <a:off x="6108875" y="2485975"/>
            <a:ext cx="2476500" cy="799500"/>
          </a:xfrm>
          <a:prstGeom prst="rect">
            <a:avLst/>
          </a:prstGeom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Lot size did not crashed, but instead peaked during the crisis, but buildings got smaller</a:t>
            </a:r>
            <a:endParaRPr/>
          </a:p>
        </p:txBody>
      </p:sp>
      <p:sp>
        <p:nvSpPr>
          <p:cNvPr id="485" name="Google Shape;485;p45"/>
          <p:cNvSpPr txBox="1"/>
          <p:nvPr>
            <p:ph idx="4294967295" type="body"/>
          </p:nvPr>
        </p:nvSpPr>
        <p:spPr>
          <a:xfrm>
            <a:off x="6108875" y="3583879"/>
            <a:ext cx="2585100" cy="799500"/>
          </a:xfrm>
          <a:prstGeom prst="rect">
            <a:avLst/>
          </a:prstGeom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people only built smaller houses? Or also shabbier ones?</a:t>
            </a:r>
            <a:endParaRPr/>
          </a:p>
        </p:txBody>
      </p:sp>
      <p:pic>
        <p:nvPicPr>
          <p:cNvPr id="486" name="Google Shape;48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47" y="115925"/>
            <a:ext cx="541125" cy="548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7" name="Google Shape;487;p45"/>
          <p:cNvCxnSpPr/>
          <p:nvPr/>
        </p:nvCxnSpPr>
        <p:spPr>
          <a:xfrm>
            <a:off x="5642721" y="1329425"/>
            <a:ext cx="0" cy="89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8" name="Google Shape;488;p45"/>
          <p:cNvCxnSpPr/>
          <p:nvPr/>
        </p:nvCxnSpPr>
        <p:spPr>
          <a:xfrm>
            <a:off x="5642721" y="2472425"/>
            <a:ext cx="0" cy="89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9" name="Google Shape;489;p45"/>
          <p:cNvCxnSpPr/>
          <p:nvPr/>
        </p:nvCxnSpPr>
        <p:spPr>
          <a:xfrm>
            <a:off x="5642721" y="3566246"/>
            <a:ext cx="0" cy="89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0" name="Google Shape;490;p45"/>
          <p:cNvSpPr txBox="1"/>
          <p:nvPr>
            <p:ph idx="4294967295" type="body"/>
          </p:nvPr>
        </p:nvSpPr>
        <p:spPr>
          <a:xfrm>
            <a:off x="945750" y="4002125"/>
            <a:ext cx="3993000" cy="289500"/>
          </a:xfrm>
          <a:prstGeom prst="rect">
            <a:avLst/>
          </a:prstGeom>
        </p:spPr>
        <p:txBody>
          <a:bodyPr anchorCtr="0" anchor="t" bIns="91425" lIns="91425" spcFirstLastPara="1" rIns="3657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Lot size and amount of floors over time</a:t>
            </a:r>
            <a:endParaRPr sz="1000"/>
          </a:p>
        </p:txBody>
      </p:sp>
      <p:pic>
        <p:nvPicPr>
          <p:cNvPr id="491" name="Google Shape;49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125" y="1419248"/>
            <a:ext cx="4324274" cy="2552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6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Focus: Great Depression</a:t>
            </a:r>
            <a:endParaRPr/>
          </a:p>
        </p:txBody>
      </p:sp>
      <p:sp>
        <p:nvSpPr>
          <p:cNvPr id="497" name="Google Shape;497;p46"/>
          <p:cNvSpPr txBox="1"/>
          <p:nvPr>
            <p:ph idx="4294967295" type="subTitle"/>
          </p:nvPr>
        </p:nvSpPr>
        <p:spPr>
          <a:xfrm>
            <a:off x="6108875" y="1501500"/>
            <a:ext cx="2801400" cy="58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ibre Baskerville"/>
                <a:ea typeface="Libre Baskerville"/>
                <a:cs typeface="Libre Baskerville"/>
                <a:sym typeface="Libre Baskerville"/>
              </a:rPr>
              <a:t>Can we still see the Great Depression?</a:t>
            </a:r>
            <a:endParaRPr sz="20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98" name="Google Shape;498;p46"/>
          <p:cNvSpPr txBox="1"/>
          <p:nvPr>
            <p:ph idx="4294967295" type="body"/>
          </p:nvPr>
        </p:nvSpPr>
        <p:spPr>
          <a:xfrm>
            <a:off x="6108875" y="2485964"/>
            <a:ext cx="2320800" cy="799500"/>
          </a:xfrm>
          <a:prstGeom prst="rect">
            <a:avLst/>
          </a:prstGeom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Yes, quality of newly constructed buildings diminished</a:t>
            </a:r>
            <a:endParaRPr/>
          </a:p>
        </p:txBody>
      </p:sp>
      <p:sp>
        <p:nvSpPr>
          <p:cNvPr id="499" name="Google Shape;499;p46"/>
          <p:cNvSpPr txBox="1"/>
          <p:nvPr>
            <p:ph idx="4294967295" type="body"/>
          </p:nvPr>
        </p:nvSpPr>
        <p:spPr>
          <a:xfrm>
            <a:off x="6108875" y="3583879"/>
            <a:ext cx="2585100" cy="799500"/>
          </a:xfrm>
          <a:prstGeom prst="rect">
            <a:avLst/>
          </a:prstGeom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Strongest decrease even after the end of the Depression</a:t>
            </a:r>
            <a:endParaRPr/>
          </a:p>
        </p:txBody>
      </p:sp>
      <p:pic>
        <p:nvPicPr>
          <p:cNvPr id="500" name="Google Shape;50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47" y="115925"/>
            <a:ext cx="541125" cy="548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1" name="Google Shape;501;p46"/>
          <p:cNvCxnSpPr/>
          <p:nvPr/>
        </p:nvCxnSpPr>
        <p:spPr>
          <a:xfrm>
            <a:off x="5642721" y="1329425"/>
            <a:ext cx="0" cy="89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2" name="Google Shape;502;p46"/>
          <p:cNvCxnSpPr/>
          <p:nvPr/>
        </p:nvCxnSpPr>
        <p:spPr>
          <a:xfrm>
            <a:off x="5642721" y="2472425"/>
            <a:ext cx="0" cy="89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3" name="Google Shape;503;p46"/>
          <p:cNvCxnSpPr/>
          <p:nvPr/>
        </p:nvCxnSpPr>
        <p:spPr>
          <a:xfrm>
            <a:off x="5642721" y="3566246"/>
            <a:ext cx="0" cy="89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4" name="Google Shape;504;p46"/>
          <p:cNvSpPr txBox="1"/>
          <p:nvPr>
            <p:ph idx="4294967295" type="body"/>
          </p:nvPr>
        </p:nvSpPr>
        <p:spPr>
          <a:xfrm>
            <a:off x="945750" y="4078325"/>
            <a:ext cx="3993000" cy="289500"/>
          </a:xfrm>
          <a:prstGeom prst="rect">
            <a:avLst/>
          </a:prstGeom>
        </p:spPr>
        <p:txBody>
          <a:bodyPr anchorCtr="0" anchor="t" bIns="91425" lIns="91425" spcFirstLastPara="1" rIns="3657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Construction quality over time</a:t>
            </a:r>
            <a:endParaRPr sz="1000"/>
          </a:p>
        </p:txBody>
      </p:sp>
      <p:pic>
        <p:nvPicPr>
          <p:cNvPr id="505" name="Google Shape;50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6800" y="1407088"/>
            <a:ext cx="4090919" cy="267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47"/>
          <p:cNvPicPr preferRelativeResize="0"/>
          <p:nvPr/>
        </p:nvPicPr>
        <p:blipFill rotWithShape="1">
          <a:blip r:embed="rId3">
            <a:alphaModFix/>
          </a:blip>
          <a:srcRect b="354" l="0" r="0" t="15335"/>
          <a:stretch/>
        </p:blipFill>
        <p:spPr>
          <a:xfrm flipH="1">
            <a:off x="-25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7"/>
          <p:cNvSpPr/>
          <p:nvPr/>
        </p:nvSpPr>
        <p:spPr>
          <a:xfrm>
            <a:off x="0" y="-9750"/>
            <a:ext cx="9144000" cy="5163000"/>
          </a:xfrm>
          <a:prstGeom prst="rect">
            <a:avLst/>
          </a:prstGeom>
          <a:solidFill>
            <a:srgbClr val="212121">
              <a:alpha val="89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7"/>
          <p:cNvSpPr txBox="1"/>
          <p:nvPr>
            <p:ph type="title"/>
          </p:nvPr>
        </p:nvSpPr>
        <p:spPr>
          <a:xfrm>
            <a:off x="4491700" y="1936084"/>
            <a:ext cx="39405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Customer</a:t>
            </a:r>
            <a:r>
              <a:rPr lang="en"/>
              <a:t> Portrait</a:t>
            </a:r>
            <a:endParaRPr/>
          </a:p>
        </p:txBody>
      </p:sp>
      <p:sp>
        <p:nvSpPr>
          <p:cNvPr id="513" name="Google Shape;513;p47"/>
          <p:cNvSpPr txBox="1"/>
          <p:nvPr>
            <p:ph idx="2" type="title"/>
          </p:nvPr>
        </p:nvSpPr>
        <p:spPr>
          <a:xfrm>
            <a:off x="5825936" y="994125"/>
            <a:ext cx="1272000" cy="9867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514" name="Google Shape;514;p47"/>
          <p:cNvGrpSpPr/>
          <p:nvPr/>
        </p:nvGrpSpPr>
        <p:grpSpPr>
          <a:xfrm>
            <a:off x="-10028" y="294337"/>
            <a:ext cx="9159176" cy="4571128"/>
            <a:chOff x="443882" y="1006750"/>
            <a:chExt cx="8026620" cy="2730825"/>
          </a:xfrm>
        </p:grpSpPr>
        <p:cxnSp>
          <p:nvCxnSpPr>
            <p:cNvPr id="515" name="Google Shape;515;p47"/>
            <p:cNvCxnSpPr/>
            <p:nvPr/>
          </p:nvCxnSpPr>
          <p:spPr>
            <a:xfrm>
              <a:off x="443882" y="1006750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6" name="Google Shape;516;p47"/>
            <p:cNvCxnSpPr/>
            <p:nvPr/>
          </p:nvCxnSpPr>
          <p:spPr>
            <a:xfrm>
              <a:off x="1707002" y="3737575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517" name="Google Shape;517;p47"/>
          <p:cNvPicPr preferRelativeResize="0"/>
          <p:nvPr/>
        </p:nvPicPr>
        <p:blipFill rotWithShape="1">
          <a:blip r:embed="rId4">
            <a:alphaModFix/>
          </a:blip>
          <a:srcRect b="-24559" l="11882" r="21397" t="24560"/>
          <a:stretch/>
        </p:blipFill>
        <p:spPr>
          <a:xfrm flipH="1">
            <a:off x="-1971700" y="539500"/>
            <a:ext cx="6088200" cy="6088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48"/>
          <p:cNvPicPr preferRelativeResize="0"/>
          <p:nvPr/>
        </p:nvPicPr>
        <p:blipFill rotWithShape="1">
          <a:blip r:embed="rId3">
            <a:alphaModFix/>
          </a:blip>
          <a:srcRect b="7840" l="0" r="0" t="7849"/>
          <a:stretch/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8"/>
          <p:cNvSpPr/>
          <p:nvPr/>
        </p:nvSpPr>
        <p:spPr>
          <a:xfrm>
            <a:off x="0" y="-9750"/>
            <a:ext cx="9144000" cy="5163000"/>
          </a:xfrm>
          <a:prstGeom prst="rect">
            <a:avLst/>
          </a:prstGeom>
          <a:solidFill>
            <a:srgbClr val="212121">
              <a:alpha val="89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8"/>
          <p:cNvSpPr txBox="1"/>
          <p:nvPr>
            <p:ph idx="4" type="subTitle"/>
          </p:nvPr>
        </p:nvSpPr>
        <p:spPr>
          <a:xfrm>
            <a:off x="1032575" y="3290457"/>
            <a:ext cx="2559600" cy="10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Waterfront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Renovated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High grades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Buy</a:t>
            </a:r>
            <a:r>
              <a:rPr lang="en"/>
              <a:t>: within a month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Sell: within 1 year</a:t>
            </a:r>
            <a:endParaRPr/>
          </a:p>
        </p:txBody>
      </p:sp>
      <p:sp>
        <p:nvSpPr>
          <p:cNvPr id="525" name="Google Shape;525;p48"/>
          <p:cNvSpPr txBox="1"/>
          <p:nvPr>
            <p:ph idx="1" type="subTitle"/>
          </p:nvPr>
        </p:nvSpPr>
        <p:spPr>
          <a:xfrm>
            <a:off x="1036964" y="1369496"/>
            <a:ext cx="25563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Character</a:t>
            </a:r>
            <a:endParaRPr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26" name="Google Shape;526;p48"/>
          <p:cNvSpPr txBox="1"/>
          <p:nvPr>
            <p:ph idx="2" type="subTitle"/>
          </p:nvPr>
        </p:nvSpPr>
        <p:spPr>
          <a:xfrm>
            <a:off x="1034208" y="2666922"/>
            <a:ext cx="25563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Demands</a:t>
            </a:r>
            <a:endParaRPr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27" name="Google Shape;527;p48"/>
          <p:cNvSpPr txBox="1"/>
          <p:nvPr>
            <p:ph idx="3" type="subTitle"/>
          </p:nvPr>
        </p:nvSpPr>
        <p:spPr>
          <a:xfrm>
            <a:off x="1036979" y="1685286"/>
            <a:ext cx="2559600" cy="10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</a:t>
            </a:r>
            <a:r>
              <a:rPr lang="en"/>
              <a:t>ants to show off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Wealthy | has high budget</a:t>
            </a:r>
            <a:endParaRPr/>
          </a:p>
        </p:txBody>
      </p:sp>
      <p:pic>
        <p:nvPicPr>
          <p:cNvPr id="528" name="Google Shape;528;p48"/>
          <p:cNvPicPr preferRelativeResize="0"/>
          <p:nvPr/>
        </p:nvPicPr>
        <p:blipFill rotWithShape="1">
          <a:blip r:embed="rId4">
            <a:alphaModFix/>
          </a:blip>
          <a:srcRect b="7304" l="37840" r="309" t="0"/>
          <a:stretch/>
        </p:blipFill>
        <p:spPr>
          <a:xfrm>
            <a:off x="4382231" y="547500"/>
            <a:ext cx="4048500" cy="40485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529" name="Google Shape;529;p48"/>
          <p:cNvCxnSpPr/>
          <p:nvPr/>
        </p:nvCxnSpPr>
        <p:spPr>
          <a:xfrm>
            <a:off x="527375" y="1364500"/>
            <a:ext cx="0" cy="2807400"/>
          </a:xfrm>
          <a:prstGeom prst="straightConnector1">
            <a:avLst/>
          </a:prstGeom>
          <a:noFill/>
          <a:ln cap="flat" cmpd="sng" w="19050">
            <a:solidFill>
              <a:srgbClr val="F1B23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30" name="Google Shape;530;p48"/>
          <p:cNvPicPr preferRelativeResize="0"/>
          <p:nvPr/>
        </p:nvPicPr>
        <p:blipFill rotWithShape="1">
          <a:blip r:embed="rId5">
            <a:alphaModFix/>
          </a:blip>
          <a:srcRect b="0" l="20217" r="0" t="0"/>
          <a:stretch/>
        </p:blipFill>
        <p:spPr>
          <a:xfrm>
            <a:off x="4106175" y="409300"/>
            <a:ext cx="5180326" cy="432487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48"/>
          <p:cNvSpPr txBox="1"/>
          <p:nvPr>
            <p:ph idx="4294967295" type="title"/>
          </p:nvPr>
        </p:nvSpPr>
        <p:spPr>
          <a:xfrm>
            <a:off x="2767296" y="616100"/>
            <a:ext cx="38241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Jenny </a:t>
            </a:r>
            <a:endParaRPr sz="2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Montgomery</a:t>
            </a:r>
            <a:endParaRPr sz="2300"/>
          </a:p>
        </p:txBody>
      </p:sp>
      <p:pic>
        <p:nvPicPr>
          <p:cNvPr id="532" name="Google Shape;532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147" y="115925"/>
            <a:ext cx="541125" cy="54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48"/>
          <p:cNvPicPr preferRelativeResize="0"/>
          <p:nvPr/>
        </p:nvPicPr>
        <p:blipFill rotWithShape="1">
          <a:blip r:embed="rId7">
            <a:alphaModFix/>
          </a:blip>
          <a:srcRect b="10500" l="21648" r="0" t="-10500"/>
          <a:stretch/>
        </p:blipFill>
        <p:spPr>
          <a:xfrm>
            <a:off x="4183272" y="-68300"/>
            <a:ext cx="5130974" cy="4365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49"/>
          <p:cNvPicPr preferRelativeResize="0"/>
          <p:nvPr/>
        </p:nvPicPr>
        <p:blipFill rotWithShape="1">
          <a:blip r:embed="rId3">
            <a:alphaModFix/>
          </a:blip>
          <a:srcRect b="22927" l="0" r="0" t="39573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49"/>
          <p:cNvSpPr/>
          <p:nvPr/>
        </p:nvSpPr>
        <p:spPr>
          <a:xfrm>
            <a:off x="0" y="-9750"/>
            <a:ext cx="9144000" cy="5163000"/>
          </a:xfrm>
          <a:prstGeom prst="rect">
            <a:avLst/>
          </a:prstGeom>
          <a:solidFill>
            <a:srgbClr val="212121">
              <a:alpha val="89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9"/>
          <p:cNvSpPr/>
          <p:nvPr/>
        </p:nvSpPr>
        <p:spPr>
          <a:xfrm>
            <a:off x="665688" y="1507900"/>
            <a:ext cx="621900" cy="621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9"/>
          <p:cNvSpPr/>
          <p:nvPr/>
        </p:nvSpPr>
        <p:spPr>
          <a:xfrm>
            <a:off x="665675" y="2689200"/>
            <a:ext cx="621900" cy="621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9"/>
          <p:cNvSpPr/>
          <p:nvPr/>
        </p:nvSpPr>
        <p:spPr>
          <a:xfrm>
            <a:off x="665700" y="3870500"/>
            <a:ext cx="621900" cy="621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9"/>
          <p:cNvSpPr/>
          <p:nvPr/>
        </p:nvSpPr>
        <p:spPr>
          <a:xfrm>
            <a:off x="4332625" y="1509750"/>
            <a:ext cx="621900" cy="621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9"/>
          <p:cNvSpPr/>
          <p:nvPr/>
        </p:nvSpPr>
        <p:spPr>
          <a:xfrm>
            <a:off x="4332613" y="2691050"/>
            <a:ext cx="621900" cy="621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49"/>
          <p:cNvSpPr/>
          <p:nvPr/>
        </p:nvSpPr>
        <p:spPr>
          <a:xfrm>
            <a:off x="4332638" y="3872350"/>
            <a:ext cx="621900" cy="621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9"/>
          <p:cNvSpPr txBox="1"/>
          <p:nvPr>
            <p:ph idx="6" type="subTitle"/>
          </p:nvPr>
        </p:nvSpPr>
        <p:spPr>
          <a:xfrm>
            <a:off x="1406479" y="2886520"/>
            <a:ext cx="2293500" cy="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Water nearby and line of sight</a:t>
            </a:r>
            <a:endParaRPr/>
          </a:p>
        </p:txBody>
      </p:sp>
      <p:sp>
        <p:nvSpPr>
          <p:cNvPr id="547" name="Google Shape;547;p49"/>
          <p:cNvSpPr txBox="1"/>
          <p:nvPr>
            <p:ph idx="8" type="subTitle"/>
          </p:nvPr>
        </p:nvSpPr>
        <p:spPr>
          <a:xfrm>
            <a:off x="1406475" y="4060100"/>
            <a:ext cx="2293500" cy="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Higher than 80th quantile</a:t>
            </a:r>
            <a:endParaRPr/>
          </a:p>
        </p:txBody>
      </p:sp>
      <p:sp>
        <p:nvSpPr>
          <p:cNvPr id="548" name="Google Shape;548;p49"/>
          <p:cNvSpPr txBox="1"/>
          <p:nvPr>
            <p:ph type="title"/>
          </p:nvPr>
        </p:nvSpPr>
        <p:spPr>
          <a:xfrm>
            <a:off x="713350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query</a:t>
            </a:r>
            <a:endParaRPr/>
          </a:p>
        </p:txBody>
      </p:sp>
      <p:sp>
        <p:nvSpPr>
          <p:cNvPr id="549" name="Google Shape;549;p49"/>
          <p:cNvSpPr txBox="1"/>
          <p:nvPr>
            <p:ph idx="13" type="subTitle"/>
          </p:nvPr>
        </p:nvSpPr>
        <p:spPr>
          <a:xfrm>
            <a:off x="5057193" y="1713126"/>
            <a:ext cx="2293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Lot and living area bigger than 110% of neighbours</a:t>
            </a:r>
            <a:endParaRPr/>
          </a:p>
        </p:txBody>
      </p:sp>
      <p:sp>
        <p:nvSpPr>
          <p:cNvPr id="550" name="Google Shape;550;p49"/>
          <p:cNvSpPr txBox="1"/>
          <p:nvPr>
            <p:ph idx="15" type="subTitle"/>
          </p:nvPr>
        </p:nvSpPr>
        <p:spPr>
          <a:xfrm>
            <a:off x="5057191" y="2886776"/>
            <a:ext cx="2293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R</a:t>
            </a:r>
            <a:r>
              <a:rPr lang="en"/>
              <a:t>enovation no longer than 50 years ago</a:t>
            </a:r>
            <a:endParaRPr/>
          </a:p>
        </p:txBody>
      </p:sp>
      <p:sp>
        <p:nvSpPr>
          <p:cNvPr id="551" name="Google Shape;551;p49"/>
          <p:cNvSpPr txBox="1"/>
          <p:nvPr>
            <p:ph idx="1" type="subTitle"/>
          </p:nvPr>
        </p:nvSpPr>
        <p:spPr>
          <a:xfrm>
            <a:off x="1406479" y="1713127"/>
            <a:ext cx="2293500" cy="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Higher than 80th quantile</a:t>
            </a:r>
            <a:endParaRPr/>
          </a:p>
        </p:txBody>
      </p:sp>
      <p:sp>
        <p:nvSpPr>
          <p:cNvPr id="552" name="Google Shape;552;p49"/>
          <p:cNvSpPr txBox="1"/>
          <p:nvPr>
            <p:ph idx="2" type="title"/>
          </p:nvPr>
        </p:nvSpPr>
        <p:spPr>
          <a:xfrm>
            <a:off x="1406479" y="1395350"/>
            <a:ext cx="22935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</a:t>
            </a:r>
            <a:endParaRPr/>
          </a:p>
        </p:txBody>
      </p:sp>
      <p:sp>
        <p:nvSpPr>
          <p:cNvPr id="553" name="Google Shape;553;p49"/>
          <p:cNvSpPr txBox="1"/>
          <p:nvPr>
            <p:ph idx="3" type="title"/>
          </p:nvPr>
        </p:nvSpPr>
        <p:spPr>
          <a:xfrm>
            <a:off x="5057191" y="3742449"/>
            <a:ext cx="22935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</a:t>
            </a:r>
            <a:endParaRPr/>
          </a:p>
        </p:txBody>
      </p:sp>
      <p:sp>
        <p:nvSpPr>
          <p:cNvPr id="554" name="Google Shape;554;p49"/>
          <p:cNvSpPr txBox="1"/>
          <p:nvPr>
            <p:ph idx="4" type="subTitle"/>
          </p:nvPr>
        </p:nvSpPr>
        <p:spPr>
          <a:xfrm>
            <a:off x="5057191" y="4060225"/>
            <a:ext cx="2293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Higher than 95th quantile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55" name="Google Shape;555;p49"/>
          <p:cNvSpPr txBox="1"/>
          <p:nvPr>
            <p:ph idx="5" type="title"/>
          </p:nvPr>
        </p:nvSpPr>
        <p:spPr>
          <a:xfrm>
            <a:off x="1406479" y="2575362"/>
            <a:ext cx="2293500" cy="3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Waterfront</a:t>
            </a:r>
            <a:endParaRPr/>
          </a:p>
        </p:txBody>
      </p:sp>
      <p:sp>
        <p:nvSpPr>
          <p:cNvPr id="556" name="Google Shape;556;p49"/>
          <p:cNvSpPr txBox="1"/>
          <p:nvPr>
            <p:ph idx="7" type="title"/>
          </p:nvPr>
        </p:nvSpPr>
        <p:spPr>
          <a:xfrm>
            <a:off x="1406475" y="3742472"/>
            <a:ext cx="22935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Grade</a:t>
            </a:r>
            <a:endParaRPr/>
          </a:p>
        </p:txBody>
      </p:sp>
      <p:sp>
        <p:nvSpPr>
          <p:cNvPr id="557" name="Google Shape;557;p49"/>
          <p:cNvSpPr txBox="1"/>
          <p:nvPr>
            <p:ph idx="9" type="title"/>
          </p:nvPr>
        </p:nvSpPr>
        <p:spPr>
          <a:xfrm>
            <a:off x="5057193" y="1395350"/>
            <a:ext cx="22935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Area</a:t>
            </a:r>
            <a:endParaRPr/>
          </a:p>
        </p:txBody>
      </p:sp>
      <p:sp>
        <p:nvSpPr>
          <p:cNvPr id="558" name="Google Shape;558;p49"/>
          <p:cNvSpPr txBox="1"/>
          <p:nvPr>
            <p:ph idx="14" type="title"/>
          </p:nvPr>
        </p:nvSpPr>
        <p:spPr>
          <a:xfrm>
            <a:off x="5057193" y="2575611"/>
            <a:ext cx="2293500" cy="3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Renovation</a:t>
            </a:r>
            <a:endParaRPr/>
          </a:p>
        </p:txBody>
      </p:sp>
      <p:sp>
        <p:nvSpPr>
          <p:cNvPr id="559" name="Google Shape;559;p49"/>
          <p:cNvSpPr/>
          <p:nvPr/>
        </p:nvSpPr>
        <p:spPr>
          <a:xfrm>
            <a:off x="4530141" y="4015988"/>
            <a:ext cx="339393" cy="338319"/>
          </a:xfrm>
          <a:custGeom>
            <a:rect b="b" l="l" r="r" t="t"/>
            <a:pathLst>
              <a:path extrusionOk="0" h="10708" w="10742">
                <a:moveTo>
                  <a:pt x="5568" y="2107"/>
                </a:moveTo>
                <a:lnTo>
                  <a:pt x="5568" y="2107"/>
                </a:lnTo>
                <a:cubicBezTo>
                  <a:pt x="5942" y="2535"/>
                  <a:pt x="6103" y="3106"/>
                  <a:pt x="5978" y="3677"/>
                </a:cubicBezTo>
                <a:cubicBezTo>
                  <a:pt x="5942" y="3802"/>
                  <a:pt x="6014" y="3945"/>
                  <a:pt x="6121" y="4016"/>
                </a:cubicBezTo>
                <a:lnTo>
                  <a:pt x="7834" y="4998"/>
                </a:lnTo>
                <a:cubicBezTo>
                  <a:pt x="7887" y="5033"/>
                  <a:pt x="7958" y="5051"/>
                  <a:pt x="8012" y="5051"/>
                </a:cubicBezTo>
                <a:lnTo>
                  <a:pt x="8565" y="5015"/>
                </a:lnTo>
                <a:lnTo>
                  <a:pt x="8797" y="5497"/>
                </a:lnTo>
                <a:cubicBezTo>
                  <a:pt x="8851" y="5622"/>
                  <a:pt x="8975" y="5676"/>
                  <a:pt x="9100" y="5676"/>
                </a:cubicBezTo>
                <a:lnTo>
                  <a:pt x="9618" y="5640"/>
                </a:lnTo>
                <a:lnTo>
                  <a:pt x="10010" y="6693"/>
                </a:lnTo>
                <a:lnTo>
                  <a:pt x="9725" y="6818"/>
                </a:lnTo>
                <a:lnTo>
                  <a:pt x="5817" y="4552"/>
                </a:lnTo>
                <a:cubicBezTo>
                  <a:pt x="5768" y="4532"/>
                  <a:pt x="5714" y="4518"/>
                  <a:pt x="5660" y="4518"/>
                </a:cubicBezTo>
                <a:cubicBezTo>
                  <a:pt x="5616" y="4518"/>
                  <a:pt x="5572" y="4527"/>
                  <a:pt x="5532" y="4552"/>
                </a:cubicBezTo>
                <a:cubicBezTo>
                  <a:pt x="5710" y="4248"/>
                  <a:pt x="5817" y="3927"/>
                  <a:pt x="5871" y="3570"/>
                </a:cubicBezTo>
                <a:cubicBezTo>
                  <a:pt x="5924" y="3053"/>
                  <a:pt x="5817" y="2553"/>
                  <a:pt x="5568" y="2107"/>
                </a:cubicBezTo>
                <a:close/>
                <a:moveTo>
                  <a:pt x="4176" y="1661"/>
                </a:moveTo>
                <a:lnTo>
                  <a:pt x="4176" y="1661"/>
                </a:lnTo>
                <a:cubicBezTo>
                  <a:pt x="4515" y="1804"/>
                  <a:pt x="4818" y="2054"/>
                  <a:pt x="5014" y="2410"/>
                </a:cubicBezTo>
                <a:cubicBezTo>
                  <a:pt x="5407" y="3071"/>
                  <a:pt x="5318" y="3909"/>
                  <a:pt x="4782" y="4498"/>
                </a:cubicBezTo>
                <a:cubicBezTo>
                  <a:pt x="4693" y="4587"/>
                  <a:pt x="4675" y="4748"/>
                  <a:pt x="4747" y="4855"/>
                </a:cubicBezTo>
                <a:lnTo>
                  <a:pt x="5728" y="6568"/>
                </a:lnTo>
                <a:cubicBezTo>
                  <a:pt x="5764" y="6621"/>
                  <a:pt x="5817" y="6675"/>
                  <a:pt x="5871" y="6693"/>
                </a:cubicBezTo>
                <a:lnTo>
                  <a:pt x="6353" y="6942"/>
                </a:lnTo>
                <a:lnTo>
                  <a:pt x="6317" y="7478"/>
                </a:lnTo>
                <a:cubicBezTo>
                  <a:pt x="6317" y="7603"/>
                  <a:pt x="6388" y="7728"/>
                  <a:pt x="6495" y="7781"/>
                </a:cubicBezTo>
                <a:lnTo>
                  <a:pt x="6959" y="8013"/>
                </a:lnTo>
                <a:lnTo>
                  <a:pt x="6763" y="9119"/>
                </a:lnTo>
                <a:lnTo>
                  <a:pt x="6460" y="9101"/>
                </a:lnTo>
                <a:lnTo>
                  <a:pt x="4194" y="5176"/>
                </a:lnTo>
                <a:cubicBezTo>
                  <a:pt x="4176" y="5123"/>
                  <a:pt x="4122" y="5069"/>
                  <a:pt x="4051" y="5051"/>
                </a:cubicBezTo>
                <a:cubicBezTo>
                  <a:pt x="4158" y="4944"/>
                  <a:pt x="4247" y="4837"/>
                  <a:pt x="4336" y="4730"/>
                </a:cubicBezTo>
                <a:cubicBezTo>
                  <a:pt x="4658" y="4302"/>
                  <a:pt x="4818" y="3820"/>
                  <a:pt x="4818" y="3285"/>
                </a:cubicBezTo>
                <a:cubicBezTo>
                  <a:pt x="4818" y="2660"/>
                  <a:pt x="4568" y="2089"/>
                  <a:pt x="4176" y="1661"/>
                </a:cubicBezTo>
                <a:close/>
                <a:moveTo>
                  <a:pt x="2731" y="1536"/>
                </a:moveTo>
                <a:cubicBezTo>
                  <a:pt x="3551" y="1697"/>
                  <a:pt x="4194" y="2410"/>
                  <a:pt x="4194" y="3285"/>
                </a:cubicBezTo>
                <a:cubicBezTo>
                  <a:pt x="4194" y="4070"/>
                  <a:pt x="3694" y="4748"/>
                  <a:pt x="2945" y="4980"/>
                </a:cubicBezTo>
                <a:cubicBezTo>
                  <a:pt x="2820" y="5033"/>
                  <a:pt x="2731" y="5140"/>
                  <a:pt x="2731" y="5283"/>
                </a:cubicBezTo>
                <a:lnTo>
                  <a:pt x="2731" y="7299"/>
                </a:lnTo>
                <a:cubicBezTo>
                  <a:pt x="2731" y="7335"/>
                  <a:pt x="2731" y="7371"/>
                  <a:pt x="2748" y="7406"/>
                </a:cubicBezTo>
                <a:lnTo>
                  <a:pt x="3070" y="7888"/>
                </a:lnTo>
                <a:lnTo>
                  <a:pt x="2784" y="8352"/>
                </a:lnTo>
                <a:cubicBezTo>
                  <a:pt x="2713" y="8441"/>
                  <a:pt x="2713" y="8584"/>
                  <a:pt x="2784" y="8691"/>
                </a:cubicBezTo>
                <a:lnTo>
                  <a:pt x="3070" y="9119"/>
                </a:lnTo>
                <a:lnTo>
                  <a:pt x="2356" y="9976"/>
                </a:lnTo>
                <a:lnTo>
                  <a:pt x="2088" y="9815"/>
                </a:lnTo>
                <a:lnTo>
                  <a:pt x="2088" y="5283"/>
                </a:lnTo>
                <a:cubicBezTo>
                  <a:pt x="2088" y="5140"/>
                  <a:pt x="1999" y="5033"/>
                  <a:pt x="1874" y="4980"/>
                </a:cubicBezTo>
                <a:cubicBezTo>
                  <a:pt x="1125" y="4748"/>
                  <a:pt x="625" y="4070"/>
                  <a:pt x="625" y="3285"/>
                </a:cubicBezTo>
                <a:cubicBezTo>
                  <a:pt x="625" y="2410"/>
                  <a:pt x="1267" y="1697"/>
                  <a:pt x="2088" y="1536"/>
                </a:cubicBezTo>
                <a:lnTo>
                  <a:pt x="2088" y="2143"/>
                </a:lnTo>
                <a:lnTo>
                  <a:pt x="1910" y="2143"/>
                </a:lnTo>
                <a:cubicBezTo>
                  <a:pt x="1856" y="2143"/>
                  <a:pt x="1821" y="2161"/>
                  <a:pt x="1785" y="2196"/>
                </a:cubicBezTo>
                <a:cubicBezTo>
                  <a:pt x="1553" y="2464"/>
                  <a:pt x="1731" y="2767"/>
                  <a:pt x="1999" y="2767"/>
                </a:cubicBezTo>
                <a:lnTo>
                  <a:pt x="2909" y="2767"/>
                </a:lnTo>
                <a:cubicBezTo>
                  <a:pt x="2963" y="2767"/>
                  <a:pt x="2998" y="2749"/>
                  <a:pt x="3034" y="2696"/>
                </a:cubicBezTo>
                <a:cubicBezTo>
                  <a:pt x="3266" y="2446"/>
                  <a:pt x="3087" y="2143"/>
                  <a:pt x="2820" y="2143"/>
                </a:cubicBezTo>
                <a:lnTo>
                  <a:pt x="2731" y="2143"/>
                </a:lnTo>
                <a:lnTo>
                  <a:pt x="2731" y="1536"/>
                </a:lnTo>
                <a:close/>
                <a:moveTo>
                  <a:pt x="2415" y="0"/>
                </a:moveTo>
                <a:cubicBezTo>
                  <a:pt x="2233" y="0"/>
                  <a:pt x="2088" y="154"/>
                  <a:pt x="2088" y="323"/>
                </a:cubicBezTo>
                <a:lnTo>
                  <a:pt x="2088" y="912"/>
                </a:lnTo>
                <a:cubicBezTo>
                  <a:pt x="911" y="1054"/>
                  <a:pt x="1" y="2071"/>
                  <a:pt x="1" y="3285"/>
                </a:cubicBezTo>
                <a:cubicBezTo>
                  <a:pt x="1" y="3820"/>
                  <a:pt x="161" y="4302"/>
                  <a:pt x="482" y="4730"/>
                </a:cubicBezTo>
                <a:cubicBezTo>
                  <a:pt x="732" y="5069"/>
                  <a:pt x="1071" y="5337"/>
                  <a:pt x="1464" y="5497"/>
                </a:cubicBezTo>
                <a:lnTo>
                  <a:pt x="1464" y="9976"/>
                </a:lnTo>
                <a:cubicBezTo>
                  <a:pt x="1464" y="10083"/>
                  <a:pt x="1517" y="10190"/>
                  <a:pt x="1606" y="10243"/>
                </a:cubicBezTo>
                <a:lnTo>
                  <a:pt x="2231" y="10654"/>
                </a:lnTo>
                <a:cubicBezTo>
                  <a:pt x="2284" y="10689"/>
                  <a:pt x="2356" y="10707"/>
                  <a:pt x="2409" y="10707"/>
                </a:cubicBezTo>
                <a:cubicBezTo>
                  <a:pt x="2499" y="10707"/>
                  <a:pt x="2588" y="10672"/>
                  <a:pt x="2659" y="10600"/>
                </a:cubicBezTo>
                <a:lnTo>
                  <a:pt x="3694" y="9351"/>
                </a:lnTo>
                <a:cubicBezTo>
                  <a:pt x="3783" y="9244"/>
                  <a:pt x="3801" y="9084"/>
                  <a:pt x="3712" y="8977"/>
                </a:cubicBezTo>
                <a:lnTo>
                  <a:pt x="3409" y="8513"/>
                </a:lnTo>
                <a:lnTo>
                  <a:pt x="3712" y="8067"/>
                </a:lnTo>
                <a:cubicBezTo>
                  <a:pt x="3783" y="7960"/>
                  <a:pt x="3783" y="7817"/>
                  <a:pt x="3712" y="7710"/>
                </a:cubicBezTo>
                <a:lnTo>
                  <a:pt x="3355" y="7174"/>
                </a:lnTo>
                <a:lnTo>
                  <a:pt x="3355" y="5694"/>
                </a:lnTo>
                <a:cubicBezTo>
                  <a:pt x="3498" y="5694"/>
                  <a:pt x="3623" y="5694"/>
                  <a:pt x="3765" y="5676"/>
                </a:cubicBezTo>
                <a:lnTo>
                  <a:pt x="6014" y="9548"/>
                </a:lnTo>
                <a:cubicBezTo>
                  <a:pt x="6067" y="9655"/>
                  <a:pt x="6156" y="9708"/>
                  <a:pt x="6263" y="9708"/>
                </a:cubicBezTo>
                <a:lnTo>
                  <a:pt x="7013" y="9762"/>
                </a:lnTo>
                <a:lnTo>
                  <a:pt x="7031" y="9762"/>
                </a:lnTo>
                <a:cubicBezTo>
                  <a:pt x="7173" y="9762"/>
                  <a:pt x="7316" y="9655"/>
                  <a:pt x="7334" y="9494"/>
                </a:cubicBezTo>
                <a:lnTo>
                  <a:pt x="7619" y="7888"/>
                </a:lnTo>
                <a:cubicBezTo>
                  <a:pt x="7637" y="7763"/>
                  <a:pt x="7566" y="7621"/>
                  <a:pt x="7441" y="7549"/>
                </a:cubicBezTo>
                <a:lnTo>
                  <a:pt x="6959" y="7317"/>
                </a:lnTo>
                <a:lnTo>
                  <a:pt x="6995" y="6764"/>
                </a:lnTo>
                <a:cubicBezTo>
                  <a:pt x="6995" y="6639"/>
                  <a:pt x="6941" y="6532"/>
                  <a:pt x="6817" y="6479"/>
                </a:cubicBezTo>
                <a:lnTo>
                  <a:pt x="6228" y="6175"/>
                </a:lnTo>
                <a:lnTo>
                  <a:pt x="5675" y="5230"/>
                </a:lnTo>
                <a:lnTo>
                  <a:pt x="5692" y="5212"/>
                </a:lnTo>
                <a:lnTo>
                  <a:pt x="9564" y="7442"/>
                </a:lnTo>
                <a:cubicBezTo>
                  <a:pt x="9618" y="7478"/>
                  <a:pt x="9671" y="7496"/>
                  <a:pt x="9725" y="7496"/>
                </a:cubicBezTo>
                <a:cubicBezTo>
                  <a:pt x="9761" y="7496"/>
                  <a:pt x="9814" y="7478"/>
                  <a:pt x="9868" y="7460"/>
                </a:cubicBezTo>
                <a:lnTo>
                  <a:pt x="10528" y="7121"/>
                </a:lnTo>
                <a:cubicBezTo>
                  <a:pt x="10671" y="7050"/>
                  <a:pt x="10742" y="6889"/>
                  <a:pt x="10688" y="6728"/>
                </a:cubicBezTo>
                <a:lnTo>
                  <a:pt x="10135" y="5212"/>
                </a:lnTo>
                <a:cubicBezTo>
                  <a:pt x="10082" y="5069"/>
                  <a:pt x="9957" y="4998"/>
                  <a:pt x="9814" y="4998"/>
                </a:cubicBezTo>
                <a:lnTo>
                  <a:pt x="9261" y="5033"/>
                </a:lnTo>
                <a:lnTo>
                  <a:pt x="9029" y="4552"/>
                </a:lnTo>
                <a:cubicBezTo>
                  <a:pt x="8981" y="4439"/>
                  <a:pt x="8875" y="4370"/>
                  <a:pt x="8764" y="4370"/>
                </a:cubicBezTo>
                <a:cubicBezTo>
                  <a:pt x="8751" y="4370"/>
                  <a:pt x="8738" y="4371"/>
                  <a:pt x="8726" y="4373"/>
                </a:cubicBezTo>
                <a:lnTo>
                  <a:pt x="8066" y="4409"/>
                </a:lnTo>
                <a:lnTo>
                  <a:pt x="6620" y="3588"/>
                </a:lnTo>
                <a:cubicBezTo>
                  <a:pt x="6674" y="3160"/>
                  <a:pt x="6620" y="2732"/>
                  <a:pt x="6442" y="2339"/>
                </a:cubicBezTo>
                <a:cubicBezTo>
                  <a:pt x="6246" y="1857"/>
                  <a:pt x="5889" y="1465"/>
                  <a:pt x="5443" y="1215"/>
                </a:cubicBezTo>
                <a:cubicBezTo>
                  <a:pt x="5072" y="995"/>
                  <a:pt x="4658" y="881"/>
                  <a:pt x="4235" y="881"/>
                </a:cubicBezTo>
                <a:cubicBezTo>
                  <a:pt x="4109" y="881"/>
                  <a:pt x="3982" y="891"/>
                  <a:pt x="3855" y="912"/>
                </a:cubicBezTo>
                <a:cubicBezTo>
                  <a:pt x="3729" y="897"/>
                  <a:pt x="3603" y="888"/>
                  <a:pt x="3478" y="888"/>
                </a:cubicBezTo>
                <a:cubicBezTo>
                  <a:pt x="3300" y="888"/>
                  <a:pt x="3122" y="906"/>
                  <a:pt x="2945" y="947"/>
                </a:cubicBezTo>
                <a:cubicBezTo>
                  <a:pt x="2873" y="930"/>
                  <a:pt x="2802" y="912"/>
                  <a:pt x="2731" y="912"/>
                </a:cubicBezTo>
                <a:lnTo>
                  <a:pt x="2731" y="323"/>
                </a:lnTo>
                <a:cubicBezTo>
                  <a:pt x="2731" y="162"/>
                  <a:pt x="2606" y="20"/>
                  <a:pt x="2445" y="2"/>
                </a:cubicBezTo>
                <a:cubicBezTo>
                  <a:pt x="2435" y="1"/>
                  <a:pt x="2425" y="0"/>
                  <a:pt x="241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9"/>
          <p:cNvSpPr/>
          <p:nvPr/>
        </p:nvSpPr>
        <p:spPr>
          <a:xfrm>
            <a:off x="4471038" y="2832857"/>
            <a:ext cx="345049" cy="338288"/>
          </a:xfrm>
          <a:custGeom>
            <a:rect b="b" l="l" r="r" t="t"/>
            <a:pathLst>
              <a:path extrusionOk="0" h="10707" w="10921">
                <a:moveTo>
                  <a:pt x="9118" y="625"/>
                </a:moveTo>
                <a:lnTo>
                  <a:pt x="9118" y="2517"/>
                </a:lnTo>
                <a:lnTo>
                  <a:pt x="8494" y="2053"/>
                </a:lnTo>
                <a:lnTo>
                  <a:pt x="8494" y="625"/>
                </a:lnTo>
                <a:close/>
                <a:moveTo>
                  <a:pt x="5460" y="643"/>
                </a:moveTo>
                <a:cubicBezTo>
                  <a:pt x="5532" y="643"/>
                  <a:pt x="5585" y="661"/>
                  <a:pt x="5639" y="697"/>
                </a:cubicBezTo>
                <a:lnTo>
                  <a:pt x="10046" y="3997"/>
                </a:lnTo>
                <a:cubicBezTo>
                  <a:pt x="10171" y="4087"/>
                  <a:pt x="10207" y="4283"/>
                  <a:pt x="10099" y="4426"/>
                </a:cubicBezTo>
                <a:cubicBezTo>
                  <a:pt x="10046" y="4515"/>
                  <a:pt x="9957" y="4551"/>
                  <a:pt x="9850" y="4551"/>
                </a:cubicBezTo>
                <a:cubicBezTo>
                  <a:pt x="9778" y="4551"/>
                  <a:pt x="9725" y="4533"/>
                  <a:pt x="9653" y="4497"/>
                </a:cubicBezTo>
                <a:lnTo>
                  <a:pt x="5639" y="1482"/>
                </a:lnTo>
                <a:cubicBezTo>
                  <a:pt x="5585" y="1437"/>
                  <a:pt x="5523" y="1415"/>
                  <a:pt x="5458" y="1415"/>
                </a:cubicBezTo>
                <a:cubicBezTo>
                  <a:pt x="5393" y="1415"/>
                  <a:pt x="5327" y="1437"/>
                  <a:pt x="5264" y="1482"/>
                </a:cubicBezTo>
                <a:lnTo>
                  <a:pt x="1249" y="4497"/>
                </a:lnTo>
                <a:cubicBezTo>
                  <a:pt x="1209" y="4537"/>
                  <a:pt x="1149" y="4557"/>
                  <a:pt x="1084" y="4557"/>
                </a:cubicBezTo>
                <a:cubicBezTo>
                  <a:pt x="1062" y="4557"/>
                  <a:pt x="1040" y="4555"/>
                  <a:pt x="1018" y="4551"/>
                </a:cubicBezTo>
                <a:cubicBezTo>
                  <a:pt x="946" y="4533"/>
                  <a:pt x="875" y="4497"/>
                  <a:pt x="821" y="4426"/>
                </a:cubicBezTo>
                <a:cubicBezTo>
                  <a:pt x="714" y="4283"/>
                  <a:pt x="750" y="4087"/>
                  <a:pt x="875" y="3997"/>
                </a:cubicBezTo>
                <a:lnTo>
                  <a:pt x="5264" y="697"/>
                </a:lnTo>
                <a:cubicBezTo>
                  <a:pt x="5318" y="661"/>
                  <a:pt x="5389" y="643"/>
                  <a:pt x="5460" y="643"/>
                </a:cubicBezTo>
                <a:close/>
                <a:moveTo>
                  <a:pt x="5978" y="4390"/>
                </a:moveTo>
                <a:lnTo>
                  <a:pt x="5978" y="6317"/>
                </a:lnTo>
                <a:lnTo>
                  <a:pt x="4943" y="6317"/>
                </a:lnTo>
                <a:lnTo>
                  <a:pt x="4943" y="4390"/>
                </a:lnTo>
                <a:close/>
                <a:moveTo>
                  <a:pt x="5460" y="2124"/>
                </a:moveTo>
                <a:lnTo>
                  <a:pt x="8904" y="4711"/>
                </a:lnTo>
                <a:lnTo>
                  <a:pt x="8904" y="6317"/>
                </a:lnTo>
                <a:lnTo>
                  <a:pt x="6602" y="6317"/>
                </a:lnTo>
                <a:lnTo>
                  <a:pt x="6602" y="4087"/>
                </a:lnTo>
                <a:cubicBezTo>
                  <a:pt x="6602" y="3908"/>
                  <a:pt x="6460" y="3766"/>
                  <a:pt x="6299" y="3766"/>
                </a:cubicBezTo>
                <a:lnTo>
                  <a:pt x="4622" y="3766"/>
                </a:lnTo>
                <a:cubicBezTo>
                  <a:pt x="4443" y="3766"/>
                  <a:pt x="4301" y="3908"/>
                  <a:pt x="4301" y="4087"/>
                </a:cubicBezTo>
                <a:lnTo>
                  <a:pt x="4301" y="6317"/>
                </a:lnTo>
                <a:lnTo>
                  <a:pt x="2017" y="6317"/>
                </a:lnTo>
                <a:lnTo>
                  <a:pt x="2017" y="4711"/>
                </a:lnTo>
                <a:lnTo>
                  <a:pt x="5460" y="2124"/>
                </a:lnTo>
                <a:close/>
                <a:moveTo>
                  <a:pt x="6406" y="6941"/>
                </a:moveTo>
                <a:lnTo>
                  <a:pt x="6406" y="7584"/>
                </a:lnTo>
                <a:lnTo>
                  <a:pt x="5460" y="7584"/>
                </a:lnTo>
                <a:cubicBezTo>
                  <a:pt x="5282" y="7584"/>
                  <a:pt x="5139" y="7709"/>
                  <a:pt x="5139" y="7887"/>
                </a:cubicBezTo>
                <a:lnTo>
                  <a:pt x="5139" y="8833"/>
                </a:lnTo>
                <a:lnTo>
                  <a:pt x="4211" y="8833"/>
                </a:lnTo>
                <a:cubicBezTo>
                  <a:pt x="4033" y="8833"/>
                  <a:pt x="3890" y="8976"/>
                  <a:pt x="3890" y="9136"/>
                </a:cubicBezTo>
                <a:lnTo>
                  <a:pt x="3890" y="10082"/>
                </a:lnTo>
                <a:lnTo>
                  <a:pt x="2017" y="10082"/>
                </a:lnTo>
                <a:lnTo>
                  <a:pt x="2017" y="6941"/>
                </a:lnTo>
                <a:close/>
                <a:moveTo>
                  <a:pt x="8904" y="6941"/>
                </a:moveTo>
                <a:lnTo>
                  <a:pt x="8904" y="10082"/>
                </a:lnTo>
                <a:lnTo>
                  <a:pt x="4515" y="10082"/>
                </a:lnTo>
                <a:lnTo>
                  <a:pt x="4515" y="9457"/>
                </a:lnTo>
                <a:lnTo>
                  <a:pt x="5460" y="9457"/>
                </a:lnTo>
                <a:cubicBezTo>
                  <a:pt x="5639" y="9457"/>
                  <a:pt x="5764" y="9315"/>
                  <a:pt x="5764" y="9136"/>
                </a:cubicBezTo>
                <a:lnTo>
                  <a:pt x="5764" y="8208"/>
                </a:lnTo>
                <a:lnTo>
                  <a:pt x="6709" y="8208"/>
                </a:lnTo>
                <a:cubicBezTo>
                  <a:pt x="6888" y="8208"/>
                  <a:pt x="7031" y="8066"/>
                  <a:pt x="7031" y="7887"/>
                </a:cubicBezTo>
                <a:lnTo>
                  <a:pt x="7031" y="6941"/>
                </a:lnTo>
                <a:close/>
                <a:moveTo>
                  <a:pt x="7869" y="1"/>
                </a:moveTo>
                <a:cubicBezTo>
                  <a:pt x="7691" y="1"/>
                  <a:pt x="7548" y="143"/>
                  <a:pt x="7548" y="322"/>
                </a:cubicBezTo>
                <a:cubicBezTo>
                  <a:pt x="7548" y="500"/>
                  <a:pt x="7691" y="625"/>
                  <a:pt x="7869" y="625"/>
                </a:cubicBezTo>
                <a:lnTo>
                  <a:pt x="7869" y="1571"/>
                </a:lnTo>
                <a:lnTo>
                  <a:pt x="6031" y="197"/>
                </a:lnTo>
                <a:cubicBezTo>
                  <a:pt x="5862" y="72"/>
                  <a:pt x="5661" y="10"/>
                  <a:pt x="5460" y="10"/>
                </a:cubicBezTo>
                <a:cubicBezTo>
                  <a:pt x="5260" y="10"/>
                  <a:pt x="5059" y="72"/>
                  <a:pt x="4889" y="197"/>
                </a:cubicBezTo>
                <a:lnTo>
                  <a:pt x="500" y="3480"/>
                </a:lnTo>
                <a:cubicBezTo>
                  <a:pt x="90" y="3801"/>
                  <a:pt x="1" y="4390"/>
                  <a:pt x="322" y="4800"/>
                </a:cubicBezTo>
                <a:cubicBezTo>
                  <a:pt x="464" y="5014"/>
                  <a:pt x="679" y="5139"/>
                  <a:pt x="928" y="5175"/>
                </a:cubicBezTo>
                <a:lnTo>
                  <a:pt x="1071" y="5175"/>
                </a:lnTo>
                <a:cubicBezTo>
                  <a:pt x="1178" y="5175"/>
                  <a:pt x="1285" y="5157"/>
                  <a:pt x="1374" y="5122"/>
                </a:cubicBezTo>
                <a:lnTo>
                  <a:pt x="1374" y="10403"/>
                </a:lnTo>
                <a:cubicBezTo>
                  <a:pt x="1374" y="10564"/>
                  <a:pt x="1517" y="10706"/>
                  <a:pt x="1696" y="10706"/>
                </a:cubicBezTo>
                <a:lnTo>
                  <a:pt x="9225" y="10706"/>
                </a:lnTo>
                <a:cubicBezTo>
                  <a:pt x="9404" y="10706"/>
                  <a:pt x="9528" y="10564"/>
                  <a:pt x="9528" y="10403"/>
                </a:cubicBezTo>
                <a:lnTo>
                  <a:pt x="9528" y="5122"/>
                </a:lnTo>
                <a:cubicBezTo>
                  <a:pt x="9636" y="5157"/>
                  <a:pt x="9743" y="5175"/>
                  <a:pt x="9850" y="5175"/>
                </a:cubicBezTo>
                <a:cubicBezTo>
                  <a:pt x="10153" y="5175"/>
                  <a:pt x="10421" y="5032"/>
                  <a:pt x="10599" y="4800"/>
                </a:cubicBezTo>
                <a:cubicBezTo>
                  <a:pt x="10920" y="4390"/>
                  <a:pt x="10831" y="3801"/>
                  <a:pt x="10421" y="3480"/>
                </a:cubicBezTo>
                <a:lnTo>
                  <a:pt x="9743" y="2980"/>
                </a:lnTo>
                <a:lnTo>
                  <a:pt x="9743" y="625"/>
                </a:lnTo>
                <a:cubicBezTo>
                  <a:pt x="9921" y="625"/>
                  <a:pt x="10064" y="500"/>
                  <a:pt x="10064" y="322"/>
                </a:cubicBezTo>
                <a:cubicBezTo>
                  <a:pt x="10064" y="143"/>
                  <a:pt x="9921" y="1"/>
                  <a:pt x="97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1" name="Google Shape;561;p49"/>
          <p:cNvGrpSpPr/>
          <p:nvPr/>
        </p:nvGrpSpPr>
        <p:grpSpPr>
          <a:xfrm>
            <a:off x="4473356" y="1649590"/>
            <a:ext cx="340488" cy="338404"/>
            <a:chOff x="4751918" y="3158826"/>
            <a:chExt cx="311460" cy="309525"/>
          </a:xfrm>
        </p:grpSpPr>
        <p:sp>
          <p:nvSpPr>
            <p:cNvPr id="562" name="Google Shape;562;p49"/>
            <p:cNvSpPr/>
            <p:nvPr/>
          </p:nvSpPr>
          <p:spPr>
            <a:xfrm>
              <a:off x="4751918" y="3298924"/>
              <a:ext cx="189279" cy="169426"/>
            </a:xfrm>
            <a:custGeom>
              <a:rect b="b" l="l" r="r" t="t"/>
              <a:pathLst>
                <a:path extrusionOk="0" h="5863" w="6550">
                  <a:moveTo>
                    <a:pt x="3587" y="3989"/>
                  </a:moveTo>
                  <a:lnTo>
                    <a:pt x="3587" y="5238"/>
                  </a:lnTo>
                  <a:lnTo>
                    <a:pt x="2963" y="5238"/>
                  </a:lnTo>
                  <a:lnTo>
                    <a:pt x="2963" y="3989"/>
                  </a:lnTo>
                  <a:close/>
                  <a:moveTo>
                    <a:pt x="3284" y="741"/>
                  </a:moveTo>
                  <a:lnTo>
                    <a:pt x="5265" y="2543"/>
                  </a:lnTo>
                  <a:lnTo>
                    <a:pt x="5265" y="5238"/>
                  </a:lnTo>
                  <a:lnTo>
                    <a:pt x="4230" y="5238"/>
                  </a:lnTo>
                  <a:lnTo>
                    <a:pt x="4230" y="3667"/>
                  </a:lnTo>
                  <a:cubicBezTo>
                    <a:pt x="4230" y="3489"/>
                    <a:pt x="4087" y="3346"/>
                    <a:pt x="3908" y="3346"/>
                  </a:cubicBezTo>
                  <a:lnTo>
                    <a:pt x="2659" y="3346"/>
                  </a:lnTo>
                  <a:cubicBezTo>
                    <a:pt x="2481" y="3346"/>
                    <a:pt x="2338" y="3489"/>
                    <a:pt x="2338" y="3667"/>
                  </a:cubicBezTo>
                  <a:lnTo>
                    <a:pt x="2338" y="5238"/>
                  </a:lnTo>
                  <a:lnTo>
                    <a:pt x="1303" y="5238"/>
                  </a:lnTo>
                  <a:lnTo>
                    <a:pt x="1303" y="2543"/>
                  </a:lnTo>
                  <a:lnTo>
                    <a:pt x="3284" y="741"/>
                  </a:lnTo>
                  <a:close/>
                  <a:moveTo>
                    <a:pt x="3284" y="1"/>
                  </a:moveTo>
                  <a:cubicBezTo>
                    <a:pt x="3208" y="1"/>
                    <a:pt x="3132" y="28"/>
                    <a:pt x="3070" y="81"/>
                  </a:cubicBezTo>
                  <a:lnTo>
                    <a:pt x="144" y="2757"/>
                  </a:lnTo>
                  <a:cubicBezTo>
                    <a:pt x="19" y="2864"/>
                    <a:pt x="1" y="3061"/>
                    <a:pt x="126" y="3186"/>
                  </a:cubicBezTo>
                  <a:cubicBezTo>
                    <a:pt x="183" y="3262"/>
                    <a:pt x="266" y="3298"/>
                    <a:pt x="353" y="3298"/>
                  </a:cubicBezTo>
                  <a:cubicBezTo>
                    <a:pt x="428" y="3298"/>
                    <a:pt x="506" y="3271"/>
                    <a:pt x="572" y="3221"/>
                  </a:cubicBezTo>
                  <a:lnTo>
                    <a:pt x="661" y="3114"/>
                  </a:lnTo>
                  <a:lnTo>
                    <a:pt x="661" y="5541"/>
                  </a:lnTo>
                  <a:cubicBezTo>
                    <a:pt x="661" y="5719"/>
                    <a:pt x="804" y="5862"/>
                    <a:pt x="982" y="5862"/>
                  </a:cubicBezTo>
                  <a:lnTo>
                    <a:pt x="5586" y="5862"/>
                  </a:lnTo>
                  <a:cubicBezTo>
                    <a:pt x="5746" y="5862"/>
                    <a:pt x="5889" y="5719"/>
                    <a:pt x="5889" y="5541"/>
                  </a:cubicBezTo>
                  <a:lnTo>
                    <a:pt x="5889" y="3114"/>
                  </a:lnTo>
                  <a:lnTo>
                    <a:pt x="5996" y="3221"/>
                  </a:lnTo>
                  <a:cubicBezTo>
                    <a:pt x="6050" y="3275"/>
                    <a:pt x="6139" y="3293"/>
                    <a:pt x="6210" y="3293"/>
                  </a:cubicBezTo>
                  <a:cubicBezTo>
                    <a:pt x="6299" y="3293"/>
                    <a:pt x="6371" y="3257"/>
                    <a:pt x="6442" y="3186"/>
                  </a:cubicBezTo>
                  <a:cubicBezTo>
                    <a:pt x="6549" y="3061"/>
                    <a:pt x="6549" y="2864"/>
                    <a:pt x="6424" y="2757"/>
                  </a:cubicBezTo>
                  <a:lnTo>
                    <a:pt x="3498" y="81"/>
                  </a:lnTo>
                  <a:cubicBezTo>
                    <a:pt x="3436" y="28"/>
                    <a:pt x="3360" y="1"/>
                    <a:pt x="3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9"/>
            <p:cNvSpPr/>
            <p:nvPr/>
          </p:nvSpPr>
          <p:spPr>
            <a:xfrm>
              <a:off x="4828758" y="3359523"/>
              <a:ext cx="36122" cy="18061"/>
            </a:xfrm>
            <a:custGeom>
              <a:rect b="b" l="l" r="r" t="t"/>
              <a:pathLst>
                <a:path extrusionOk="0" h="625" w="1250">
                  <a:moveTo>
                    <a:pt x="304" y="0"/>
                  </a:moveTo>
                  <a:cubicBezTo>
                    <a:pt x="143" y="0"/>
                    <a:pt x="0" y="143"/>
                    <a:pt x="0" y="321"/>
                  </a:cubicBezTo>
                  <a:cubicBezTo>
                    <a:pt x="0" y="482"/>
                    <a:pt x="143" y="625"/>
                    <a:pt x="304" y="625"/>
                  </a:cubicBezTo>
                  <a:lnTo>
                    <a:pt x="928" y="625"/>
                  </a:lnTo>
                  <a:cubicBezTo>
                    <a:pt x="1107" y="625"/>
                    <a:pt x="1249" y="482"/>
                    <a:pt x="1249" y="321"/>
                  </a:cubicBezTo>
                  <a:cubicBezTo>
                    <a:pt x="1249" y="143"/>
                    <a:pt x="1107" y="0"/>
                    <a:pt x="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9"/>
            <p:cNvSpPr/>
            <p:nvPr/>
          </p:nvSpPr>
          <p:spPr>
            <a:xfrm>
              <a:off x="4874127" y="3158826"/>
              <a:ext cx="189250" cy="169253"/>
            </a:xfrm>
            <a:custGeom>
              <a:rect b="b" l="l" r="r" t="t"/>
              <a:pathLst>
                <a:path extrusionOk="0" h="5857" w="6549">
                  <a:moveTo>
                    <a:pt x="3587" y="3983"/>
                  </a:moveTo>
                  <a:lnTo>
                    <a:pt x="3587" y="5232"/>
                  </a:lnTo>
                  <a:lnTo>
                    <a:pt x="2963" y="5232"/>
                  </a:lnTo>
                  <a:lnTo>
                    <a:pt x="2963" y="3983"/>
                  </a:lnTo>
                  <a:close/>
                  <a:moveTo>
                    <a:pt x="3284" y="736"/>
                  </a:moveTo>
                  <a:lnTo>
                    <a:pt x="5264" y="2556"/>
                  </a:lnTo>
                  <a:lnTo>
                    <a:pt x="5264" y="5232"/>
                  </a:lnTo>
                  <a:lnTo>
                    <a:pt x="4212" y="5232"/>
                  </a:lnTo>
                  <a:lnTo>
                    <a:pt x="4212" y="3662"/>
                  </a:lnTo>
                  <a:cubicBezTo>
                    <a:pt x="4212" y="3484"/>
                    <a:pt x="4069" y="3359"/>
                    <a:pt x="3908" y="3359"/>
                  </a:cubicBezTo>
                  <a:lnTo>
                    <a:pt x="2641" y="3359"/>
                  </a:lnTo>
                  <a:cubicBezTo>
                    <a:pt x="2481" y="3359"/>
                    <a:pt x="2338" y="3484"/>
                    <a:pt x="2338" y="3662"/>
                  </a:cubicBezTo>
                  <a:lnTo>
                    <a:pt x="2338" y="5232"/>
                  </a:lnTo>
                  <a:lnTo>
                    <a:pt x="1285" y="5232"/>
                  </a:lnTo>
                  <a:lnTo>
                    <a:pt x="1285" y="2556"/>
                  </a:lnTo>
                  <a:lnTo>
                    <a:pt x="3284" y="736"/>
                  </a:lnTo>
                  <a:close/>
                  <a:moveTo>
                    <a:pt x="3275" y="0"/>
                  </a:moveTo>
                  <a:cubicBezTo>
                    <a:pt x="3199" y="0"/>
                    <a:pt x="3123" y="31"/>
                    <a:pt x="3070" y="94"/>
                  </a:cubicBezTo>
                  <a:lnTo>
                    <a:pt x="143" y="2752"/>
                  </a:lnTo>
                  <a:cubicBezTo>
                    <a:pt x="18" y="2859"/>
                    <a:pt x="1" y="3056"/>
                    <a:pt x="126" y="3198"/>
                  </a:cubicBezTo>
                  <a:cubicBezTo>
                    <a:pt x="181" y="3263"/>
                    <a:pt x="261" y="3294"/>
                    <a:pt x="342" y="3294"/>
                  </a:cubicBezTo>
                  <a:cubicBezTo>
                    <a:pt x="417" y="3294"/>
                    <a:pt x="494" y="3268"/>
                    <a:pt x="554" y="3216"/>
                  </a:cubicBezTo>
                  <a:lnTo>
                    <a:pt x="661" y="3109"/>
                  </a:lnTo>
                  <a:lnTo>
                    <a:pt x="661" y="5554"/>
                  </a:lnTo>
                  <a:cubicBezTo>
                    <a:pt x="661" y="5714"/>
                    <a:pt x="804" y="5857"/>
                    <a:pt x="982" y="5857"/>
                  </a:cubicBezTo>
                  <a:lnTo>
                    <a:pt x="5568" y="5857"/>
                  </a:lnTo>
                  <a:cubicBezTo>
                    <a:pt x="5746" y="5857"/>
                    <a:pt x="5889" y="5714"/>
                    <a:pt x="5889" y="5554"/>
                  </a:cubicBezTo>
                  <a:lnTo>
                    <a:pt x="5889" y="3109"/>
                  </a:lnTo>
                  <a:lnTo>
                    <a:pt x="5996" y="3216"/>
                  </a:lnTo>
                  <a:cubicBezTo>
                    <a:pt x="6049" y="3270"/>
                    <a:pt x="6121" y="3288"/>
                    <a:pt x="6210" y="3288"/>
                  </a:cubicBezTo>
                  <a:cubicBezTo>
                    <a:pt x="6281" y="3288"/>
                    <a:pt x="6370" y="3252"/>
                    <a:pt x="6442" y="3198"/>
                  </a:cubicBezTo>
                  <a:cubicBezTo>
                    <a:pt x="6549" y="3056"/>
                    <a:pt x="6549" y="2859"/>
                    <a:pt x="6406" y="2752"/>
                  </a:cubicBezTo>
                  <a:lnTo>
                    <a:pt x="3480" y="94"/>
                  </a:lnTo>
                  <a:cubicBezTo>
                    <a:pt x="3426" y="31"/>
                    <a:pt x="3351" y="0"/>
                    <a:pt x="3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9"/>
            <p:cNvSpPr/>
            <p:nvPr/>
          </p:nvSpPr>
          <p:spPr>
            <a:xfrm>
              <a:off x="4950446" y="3219281"/>
              <a:ext cx="36642" cy="18061"/>
            </a:xfrm>
            <a:custGeom>
              <a:rect b="b" l="l" r="r" t="t"/>
              <a:pathLst>
                <a:path extrusionOk="0" h="625" w="1268">
                  <a:moveTo>
                    <a:pt x="322" y="0"/>
                  </a:moveTo>
                  <a:cubicBezTo>
                    <a:pt x="143" y="0"/>
                    <a:pt x="0" y="143"/>
                    <a:pt x="0" y="321"/>
                  </a:cubicBezTo>
                  <a:cubicBezTo>
                    <a:pt x="0" y="482"/>
                    <a:pt x="143" y="625"/>
                    <a:pt x="322" y="625"/>
                  </a:cubicBezTo>
                  <a:lnTo>
                    <a:pt x="946" y="625"/>
                  </a:lnTo>
                  <a:cubicBezTo>
                    <a:pt x="1124" y="625"/>
                    <a:pt x="1267" y="482"/>
                    <a:pt x="1267" y="321"/>
                  </a:cubicBezTo>
                  <a:cubicBezTo>
                    <a:pt x="1267" y="143"/>
                    <a:pt x="1124" y="0"/>
                    <a:pt x="9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9"/>
            <p:cNvSpPr/>
            <p:nvPr/>
          </p:nvSpPr>
          <p:spPr>
            <a:xfrm>
              <a:off x="4938078" y="3347531"/>
              <a:ext cx="125300" cy="120820"/>
            </a:xfrm>
            <a:custGeom>
              <a:rect b="b" l="l" r="r" t="t"/>
              <a:pathLst>
                <a:path extrusionOk="0" h="4181" w="4336">
                  <a:moveTo>
                    <a:pt x="3149" y="0"/>
                  </a:moveTo>
                  <a:cubicBezTo>
                    <a:pt x="3069" y="0"/>
                    <a:pt x="2989" y="32"/>
                    <a:pt x="2926" y="94"/>
                  </a:cubicBezTo>
                  <a:lnTo>
                    <a:pt x="2052" y="968"/>
                  </a:lnTo>
                  <a:cubicBezTo>
                    <a:pt x="1999" y="1022"/>
                    <a:pt x="1981" y="1075"/>
                    <a:pt x="1999" y="1129"/>
                  </a:cubicBezTo>
                  <a:cubicBezTo>
                    <a:pt x="2010" y="1354"/>
                    <a:pt x="2163" y="1461"/>
                    <a:pt x="2317" y="1461"/>
                  </a:cubicBezTo>
                  <a:cubicBezTo>
                    <a:pt x="2395" y="1461"/>
                    <a:pt x="2474" y="1433"/>
                    <a:pt x="2534" y="1379"/>
                  </a:cubicBezTo>
                  <a:lnTo>
                    <a:pt x="2837" y="1075"/>
                  </a:lnTo>
                  <a:lnTo>
                    <a:pt x="2837" y="3234"/>
                  </a:lnTo>
                  <a:cubicBezTo>
                    <a:pt x="2837" y="3413"/>
                    <a:pt x="2694" y="3556"/>
                    <a:pt x="2516" y="3556"/>
                  </a:cubicBezTo>
                  <a:lnTo>
                    <a:pt x="375" y="3556"/>
                  </a:lnTo>
                  <a:cubicBezTo>
                    <a:pt x="303" y="3556"/>
                    <a:pt x="250" y="3573"/>
                    <a:pt x="214" y="3627"/>
                  </a:cubicBezTo>
                  <a:cubicBezTo>
                    <a:pt x="0" y="3877"/>
                    <a:pt x="179" y="4180"/>
                    <a:pt x="428" y="4180"/>
                  </a:cubicBezTo>
                  <a:lnTo>
                    <a:pt x="2748" y="4180"/>
                  </a:lnTo>
                  <a:cubicBezTo>
                    <a:pt x="3140" y="4180"/>
                    <a:pt x="3462" y="3859"/>
                    <a:pt x="3462" y="3466"/>
                  </a:cubicBezTo>
                  <a:lnTo>
                    <a:pt x="3462" y="1075"/>
                  </a:lnTo>
                  <a:lnTo>
                    <a:pt x="3765" y="1379"/>
                  </a:lnTo>
                  <a:cubicBezTo>
                    <a:pt x="3836" y="1432"/>
                    <a:pt x="3908" y="1468"/>
                    <a:pt x="3997" y="1468"/>
                  </a:cubicBezTo>
                  <a:cubicBezTo>
                    <a:pt x="4068" y="1468"/>
                    <a:pt x="4157" y="1432"/>
                    <a:pt x="4211" y="1379"/>
                  </a:cubicBezTo>
                  <a:cubicBezTo>
                    <a:pt x="4336" y="1254"/>
                    <a:pt x="4336" y="1058"/>
                    <a:pt x="4211" y="933"/>
                  </a:cubicBezTo>
                  <a:lnTo>
                    <a:pt x="3372" y="94"/>
                  </a:lnTo>
                  <a:cubicBezTo>
                    <a:pt x="3310" y="32"/>
                    <a:pt x="3230" y="0"/>
                    <a:pt x="3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9"/>
            <p:cNvSpPr/>
            <p:nvPr/>
          </p:nvSpPr>
          <p:spPr>
            <a:xfrm>
              <a:off x="4752438" y="3158941"/>
              <a:ext cx="167085" cy="151105"/>
            </a:xfrm>
            <a:custGeom>
              <a:rect b="b" l="l" r="r" t="t"/>
              <a:pathLst>
                <a:path extrusionOk="0" h="5229" w="5782">
                  <a:moveTo>
                    <a:pt x="1571" y="0"/>
                  </a:moveTo>
                  <a:cubicBezTo>
                    <a:pt x="1178" y="0"/>
                    <a:pt x="857" y="322"/>
                    <a:pt x="857" y="714"/>
                  </a:cubicBezTo>
                  <a:lnTo>
                    <a:pt x="857" y="4158"/>
                  </a:lnTo>
                  <a:lnTo>
                    <a:pt x="554" y="3854"/>
                  </a:lnTo>
                  <a:cubicBezTo>
                    <a:pt x="493" y="3794"/>
                    <a:pt x="413" y="3764"/>
                    <a:pt x="334" y="3764"/>
                  </a:cubicBezTo>
                  <a:cubicBezTo>
                    <a:pt x="179" y="3764"/>
                    <a:pt x="24" y="3875"/>
                    <a:pt x="1" y="4086"/>
                  </a:cubicBezTo>
                  <a:cubicBezTo>
                    <a:pt x="1" y="4158"/>
                    <a:pt x="19" y="4211"/>
                    <a:pt x="72" y="4247"/>
                  </a:cubicBezTo>
                  <a:lnTo>
                    <a:pt x="946" y="5139"/>
                  </a:lnTo>
                  <a:cubicBezTo>
                    <a:pt x="1018" y="5193"/>
                    <a:pt x="1089" y="5228"/>
                    <a:pt x="1178" y="5228"/>
                  </a:cubicBezTo>
                  <a:cubicBezTo>
                    <a:pt x="1250" y="5228"/>
                    <a:pt x="1339" y="5193"/>
                    <a:pt x="1393" y="5139"/>
                  </a:cubicBezTo>
                  <a:lnTo>
                    <a:pt x="2285" y="4247"/>
                  </a:lnTo>
                  <a:cubicBezTo>
                    <a:pt x="2320" y="4211"/>
                    <a:pt x="2338" y="4158"/>
                    <a:pt x="2338" y="4086"/>
                  </a:cubicBezTo>
                  <a:cubicBezTo>
                    <a:pt x="2315" y="3875"/>
                    <a:pt x="2159" y="3764"/>
                    <a:pt x="2005" y="3764"/>
                  </a:cubicBezTo>
                  <a:cubicBezTo>
                    <a:pt x="1925" y="3764"/>
                    <a:pt x="1846" y="3794"/>
                    <a:pt x="1785" y="3854"/>
                  </a:cubicBezTo>
                  <a:lnTo>
                    <a:pt x="1482" y="4158"/>
                  </a:lnTo>
                  <a:lnTo>
                    <a:pt x="1482" y="946"/>
                  </a:lnTo>
                  <a:cubicBezTo>
                    <a:pt x="1482" y="768"/>
                    <a:pt x="1624" y="625"/>
                    <a:pt x="1803" y="625"/>
                  </a:cubicBezTo>
                  <a:lnTo>
                    <a:pt x="5425" y="625"/>
                  </a:lnTo>
                  <a:cubicBezTo>
                    <a:pt x="5478" y="625"/>
                    <a:pt x="5532" y="607"/>
                    <a:pt x="5568" y="554"/>
                  </a:cubicBezTo>
                  <a:cubicBezTo>
                    <a:pt x="5782" y="304"/>
                    <a:pt x="5603" y="0"/>
                    <a:pt x="5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8" name="Google Shape;568;p49"/>
          <p:cNvGrpSpPr/>
          <p:nvPr/>
        </p:nvGrpSpPr>
        <p:grpSpPr>
          <a:xfrm>
            <a:off x="806951" y="4012347"/>
            <a:ext cx="339348" cy="338210"/>
            <a:chOff x="2078981" y="3159057"/>
            <a:chExt cx="310417" cy="309348"/>
          </a:xfrm>
        </p:grpSpPr>
        <p:sp>
          <p:nvSpPr>
            <p:cNvPr id="569" name="Google Shape;569;p49"/>
            <p:cNvSpPr/>
            <p:nvPr/>
          </p:nvSpPr>
          <p:spPr>
            <a:xfrm>
              <a:off x="2078981" y="3159057"/>
              <a:ext cx="310417" cy="309348"/>
            </a:xfrm>
            <a:custGeom>
              <a:rect b="b" l="l" r="r" t="t"/>
              <a:pathLst>
                <a:path extrusionOk="0" h="10705" w="10742">
                  <a:moveTo>
                    <a:pt x="6424" y="728"/>
                  </a:moveTo>
                  <a:lnTo>
                    <a:pt x="7584" y="1709"/>
                  </a:lnTo>
                  <a:lnTo>
                    <a:pt x="7584" y="3761"/>
                  </a:lnTo>
                  <a:lnTo>
                    <a:pt x="6745" y="3761"/>
                  </a:lnTo>
                  <a:lnTo>
                    <a:pt x="6745" y="3244"/>
                  </a:lnTo>
                  <a:cubicBezTo>
                    <a:pt x="6745" y="3083"/>
                    <a:pt x="6620" y="2941"/>
                    <a:pt x="6460" y="2923"/>
                  </a:cubicBezTo>
                  <a:cubicBezTo>
                    <a:pt x="6450" y="2922"/>
                    <a:pt x="6440" y="2921"/>
                    <a:pt x="6430" y="2921"/>
                  </a:cubicBezTo>
                  <a:cubicBezTo>
                    <a:pt x="6264" y="2921"/>
                    <a:pt x="6121" y="3059"/>
                    <a:pt x="6121" y="3244"/>
                  </a:cubicBezTo>
                  <a:lnTo>
                    <a:pt x="6121" y="3761"/>
                  </a:lnTo>
                  <a:lnTo>
                    <a:pt x="5282" y="3761"/>
                  </a:lnTo>
                  <a:lnTo>
                    <a:pt x="5282" y="1709"/>
                  </a:lnTo>
                  <a:lnTo>
                    <a:pt x="6424" y="728"/>
                  </a:lnTo>
                  <a:close/>
                  <a:moveTo>
                    <a:pt x="4158" y="4386"/>
                  </a:moveTo>
                  <a:lnTo>
                    <a:pt x="4301" y="5635"/>
                  </a:lnTo>
                  <a:lnTo>
                    <a:pt x="3123" y="5635"/>
                  </a:lnTo>
                  <a:lnTo>
                    <a:pt x="2855" y="4386"/>
                  </a:lnTo>
                  <a:close/>
                  <a:moveTo>
                    <a:pt x="6121" y="4386"/>
                  </a:moveTo>
                  <a:lnTo>
                    <a:pt x="6121" y="5635"/>
                  </a:lnTo>
                  <a:lnTo>
                    <a:pt x="4943" y="5635"/>
                  </a:lnTo>
                  <a:lnTo>
                    <a:pt x="4800" y="4386"/>
                  </a:lnTo>
                  <a:close/>
                  <a:moveTo>
                    <a:pt x="8066" y="4386"/>
                  </a:moveTo>
                  <a:lnTo>
                    <a:pt x="7923" y="5635"/>
                  </a:lnTo>
                  <a:lnTo>
                    <a:pt x="6745" y="5635"/>
                  </a:lnTo>
                  <a:lnTo>
                    <a:pt x="6745" y="4386"/>
                  </a:lnTo>
                  <a:close/>
                  <a:moveTo>
                    <a:pt x="10010" y="4386"/>
                  </a:moveTo>
                  <a:lnTo>
                    <a:pt x="9743" y="5635"/>
                  </a:lnTo>
                  <a:lnTo>
                    <a:pt x="8565" y="5635"/>
                  </a:lnTo>
                  <a:lnTo>
                    <a:pt x="8690" y="4386"/>
                  </a:lnTo>
                  <a:close/>
                  <a:moveTo>
                    <a:pt x="4372" y="6277"/>
                  </a:moveTo>
                  <a:lnTo>
                    <a:pt x="4515" y="7526"/>
                  </a:lnTo>
                  <a:lnTo>
                    <a:pt x="3551" y="7526"/>
                  </a:lnTo>
                  <a:lnTo>
                    <a:pt x="3266" y="6277"/>
                  </a:lnTo>
                  <a:close/>
                  <a:moveTo>
                    <a:pt x="6121" y="6277"/>
                  </a:moveTo>
                  <a:lnTo>
                    <a:pt x="6121" y="7526"/>
                  </a:lnTo>
                  <a:lnTo>
                    <a:pt x="5139" y="7526"/>
                  </a:lnTo>
                  <a:lnTo>
                    <a:pt x="4997" y="6277"/>
                  </a:lnTo>
                  <a:close/>
                  <a:moveTo>
                    <a:pt x="7851" y="6277"/>
                  </a:moveTo>
                  <a:lnTo>
                    <a:pt x="7727" y="7526"/>
                  </a:lnTo>
                  <a:lnTo>
                    <a:pt x="6745" y="7526"/>
                  </a:lnTo>
                  <a:lnTo>
                    <a:pt x="6745" y="6277"/>
                  </a:lnTo>
                  <a:close/>
                  <a:moveTo>
                    <a:pt x="9600" y="6277"/>
                  </a:moveTo>
                  <a:lnTo>
                    <a:pt x="9315" y="7526"/>
                  </a:lnTo>
                  <a:lnTo>
                    <a:pt x="8351" y="7526"/>
                  </a:lnTo>
                  <a:lnTo>
                    <a:pt x="8494" y="6277"/>
                  </a:lnTo>
                  <a:close/>
                  <a:moveTo>
                    <a:pt x="4122" y="9400"/>
                  </a:moveTo>
                  <a:cubicBezTo>
                    <a:pt x="4319" y="9400"/>
                    <a:pt x="4461" y="9560"/>
                    <a:pt x="4461" y="9739"/>
                  </a:cubicBezTo>
                  <a:cubicBezTo>
                    <a:pt x="4461" y="9917"/>
                    <a:pt x="4319" y="10078"/>
                    <a:pt x="4122" y="10078"/>
                  </a:cubicBezTo>
                  <a:cubicBezTo>
                    <a:pt x="3944" y="10078"/>
                    <a:pt x="3801" y="9917"/>
                    <a:pt x="3801" y="9739"/>
                  </a:cubicBezTo>
                  <a:cubicBezTo>
                    <a:pt x="3801" y="9560"/>
                    <a:pt x="3944" y="9400"/>
                    <a:pt x="4122" y="9400"/>
                  </a:cubicBezTo>
                  <a:close/>
                  <a:moveTo>
                    <a:pt x="8101" y="9400"/>
                  </a:moveTo>
                  <a:cubicBezTo>
                    <a:pt x="8280" y="9400"/>
                    <a:pt x="8440" y="9560"/>
                    <a:pt x="8440" y="9739"/>
                  </a:cubicBezTo>
                  <a:cubicBezTo>
                    <a:pt x="8440" y="9917"/>
                    <a:pt x="8280" y="10078"/>
                    <a:pt x="8101" y="10078"/>
                  </a:cubicBezTo>
                  <a:cubicBezTo>
                    <a:pt x="7923" y="10078"/>
                    <a:pt x="7762" y="9917"/>
                    <a:pt x="7762" y="9739"/>
                  </a:cubicBezTo>
                  <a:cubicBezTo>
                    <a:pt x="7762" y="9560"/>
                    <a:pt x="7923" y="9400"/>
                    <a:pt x="8101" y="9400"/>
                  </a:cubicBezTo>
                  <a:close/>
                  <a:moveTo>
                    <a:pt x="6433" y="1"/>
                  </a:moveTo>
                  <a:cubicBezTo>
                    <a:pt x="6362" y="1"/>
                    <a:pt x="6290" y="23"/>
                    <a:pt x="6228" y="68"/>
                  </a:cubicBezTo>
                  <a:lnTo>
                    <a:pt x="4247" y="1781"/>
                  </a:lnTo>
                  <a:cubicBezTo>
                    <a:pt x="4104" y="1888"/>
                    <a:pt x="4087" y="2084"/>
                    <a:pt x="4212" y="2209"/>
                  </a:cubicBezTo>
                  <a:cubicBezTo>
                    <a:pt x="4270" y="2287"/>
                    <a:pt x="4356" y="2328"/>
                    <a:pt x="4442" y="2328"/>
                  </a:cubicBezTo>
                  <a:cubicBezTo>
                    <a:pt x="4513" y="2328"/>
                    <a:pt x="4584" y="2301"/>
                    <a:pt x="4640" y="2245"/>
                  </a:cubicBezTo>
                  <a:lnTo>
                    <a:pt x="4658" y="2245"/>
                  </a:lnTo>
                  <a:lnTo>
                    <a:pt x="4658" y="3761"/>
                  </a:lnTo>
                  <a:lnTo>
                    <a:pt x="2677" y="3761"/>
                  </a:lnTo>
                  <a:lnTo>
                    <a:pt x="2124" y="2298"/>
                  </a:lnTo>
                  <a:cubicBezTo>
                    <a:pt x="2070" y="2173"/>
                    <a:pt x="1963" y="2084"/>
                    <a:pt x="1838" y="2084"/>
                  </a:cubicBezTo>
                  <a:lnTo>
                    <a:pt x="340" y="2084"/>
                  </a:lnTo>
                  <a:cubicBezTo>
                    <a:pt x="179" y="2084"/>
                    <a:pt x="36" y="2209"/>
                    <a:pt x="18" y="2370"/>
                  </a:cubicBezTo>
                  <a:cubicBezTo>
                    <a:pt x="1" y="2548"/>
                    <a:pt x="143" y="2709"/>
                    <a:pt x="322" y="2709"/>
                  </a:cubicBezTo>
                  <a:lnTo>
                    <a:pt x="1606" y="2709"/>
                  </a:lnTo>
                  <a:lnTo>
                    <a:pt x="2160" y="4172"/>
                  </a:lnTo>
                  <a:lnTo>
                    <a:pt x="2927" y="7597"/>
                  </a:lnTo>
                  <a:cubicBezTo>
                    <a:pt x="2588" y="7740"/>
                    <a:pt x="2356" y="8079"/>
                    <a:pt x="2356" y="8472"/>
                  </a:cubicBezTo>
                  <a:cubicBezTo>
                    <a:pt x="2356" y="8953"/>
                    <a:pt x="2748" y="9364"/>
                    <a:pt x="3230" y="9400"/>
                  </a:cubicBezTo>
                  <a:cubicBezTo>
                    <a:pt x="3177" y="9542"/>
                    <a:pt x="3159" y="9685"/>
                    <a:pt x="3177" y="9828"/>
                  </a:cubicBezTo>
                  <a:cubicBezTo>
                    <a:pt x="3212" y="10292"/>
                    <a:pt x="3587" y="10666"/>
                    <a:pt x="4069" y="10702"/>
                  </a:cubicBezTo>
                  <a:cubicBezTo>
                    <a:pt x="4090" y="10703"/>
                    <a:pt x="4110" y="10704"/>
                    <a:pt x="4131" y="10704"/>
                  </a:cubicBezTo>
                  <a:cubicBezTo>
                    <a:pt x="4656" y="10704"/>
                    <a:pt x="5086" y="10271"/>
                    <a:pt x="5086" y="9739"/>
                  </a:cubicBezTo>
                  <a:cubicBezTo>
                    <a:pt x="5086" y="9614"/>
                    <a:pt x="5068" y="9507"/>
                    <a:pt x="5032" y="9400"/>
                  </a:cubicBezTo>
                  <a:lnTo>
                    <a:pt x="7209" y="9400"/>
                  </a:lnTo>
                  <a:cubicBezTo>
                    <a:pt x="7156" y="9542"/>
                    <a:pt x="7138" y="9685"/>
                    <a:pt x="7138" y="9828"/>
                  </a:cubicBezTo>
                  <a:cubicBezTo>
                    <a:pt x="7191" y="10292"/>
                    <a:pt x="7566" y="10666"/>
                    <a:pt x="8030" y="10702"/>
                  </a:cubicBezTo>
                  <a:cubicBezTo>
                    <a:pt x="8051" y="10703"/>
                    <a:pt x="8073" y="10704"/>
                    <a:pt x="8094" y="10704"/>
                  </a:cubicBezTo>
                  <a:cubicBezTo>
                    <a:pt x="8635" y="10704"/>
                    <a:pt x="9065" y="10271"/>
                    <a:pt x="9065" y="9739"/>
                  </a:cubicBezTo>
                  <a:cubicBezTo>
                    <a:pt x="9065" y="9614"/>
                    <a:pt x="9047" y="9507"/>
                    <a:pt x="9011" y="9400"/>
                  </a:cubicBezTo>
                  <a:lnTo>
                    <a:pt x="9564" y="9400"/>
                  </a:lnTo>
                  <a:cubicBezTo>
                    <a:pt x="9725" y="9400"/>
                    <a:pt x="9868" y="9292"/>
                    <a:pt x="9885" y="9132"/>
                  </a:cubicBezTo>
                  <a:cubicBezTo>
                    <a:pt x="9903" y="8936"/>
                    <a:pt x="9761" y="8775"/>
                    <a:pt x="9564" y="8775"/>
                  </a:cubicBezTo>
                  <a:lnTo>
                    <a:pt x="3302" y="8775"/>
                  </a:lnTo>
                  <a:cubicBezTo>
                    <a:pt x="3141" y="8775"/>
                    <a:pt x="2998" y="8668"/>
                    <a:pt x="2980" y="8507"/>
                  </a:cubicBezTo>
                  <a:cubicBezTo>
                    <a:pt x="2963" y="8311"/>
                    <a:pt x="3105" y="8151"/>
                    <a:pt x="3302" y="8151"/>
                  </a:cubicBezTo>
                  <a:lnTo>
                    <a:pt x="9564" y="8151"/>
                  </a:lnTo>
                  <a:cubicBezTo>
                    <a:pt x="9707" y="8151"/>
                    <a:pt x="9850" y="8043"/>
                    <a:pt x="9868" y="7901"/>
                  </a:cubicBezTo>
                  <a:lnTo>
                    <a:pt x="10706" y="4136"/>
                  </a:lnTo>
                  <a:cubicBezTo>
                    <a:pt x="10742" y="4011"/>
                    <a:pt x="10688" y="3868"/>
                    <a:pt x="10563" y="3797"/>
                  </a:cubicBezTo>
                  <a:cubicBezTo>
                    <a:pt x="10510" y="3779"/>
                    <a:pt x="10456" y="3761"/>
                    <a:pt x="10403" y="3761"/>
                  </a:cubicBezTo>
                  <a:lnTo>
                    <a:pt x="8208" y="3761"/>
                  </a:lnTo>
                  <a:lnTo>
                    <a:pt x="8208" y="2245"/>
                  </a:lnTo>
                  <a:cubicBezTo>
                    <a:pt x="8280" y="2298"/>
                    <a:pt x="8351" y="2334"/>
                    <a:pt x="8422" y="2334"/>
                  </a:cubicBezTo>
                  <a:cubicBezTo>
                    <a:pt x="8512" y="2334"/>
                    <a:pt x="8601" y="2280"/>
                    <a:pt x="8654" y="2209"/>
                  </a:cubicBezTo>
                  <a:cubicBezTo>
                    <a:pt x="8761" y="2084"/>
                    <a:pt x="8761" y="1888"/>
                    <a:pt x="8619" y="1781"/>
                  </a:cubicBezTo>
                  <a:lnTo>
                    <a:pt x="6638" y="68"/>
                  </a:lnTo>
                  <a:cubicBezTo>
                    <a:pt x="6576" y="23"/>
                    <a:pt x="6504" y="1"/>
                    <a:pt x="64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9"/>
            <p:cNvSpPr/>
            <p:nvPr/>
          </p:nvSpPr>
          <p:spPr>
            <a:xfrm>
              <a:off x="2249652" y="3207404"/>
              <a:ext cx="30458" cy="18090"/>
            </a:xfrm>
            <a:custGeom>
              <a:rect b="b" l="l" r="r" t="t"/>
              <a:pathLst>
                <a:path extrusionOk="0" h="626" w="1054">
                  <a:moveTo>
                    <a:pt x="322" y="1"/>
                  </a:moveTo>
                  <a:cubicBezTo>
                    <a:pt x="143" y="1"/>
                    <a:pt x="1" y="143"/>
                    <a:pt x="1" y="304"/>
                  </a:cubicBezTo>
                  <a:cubicBezTo>
                    <a:pt x="1" y="482"/>
                    <a:pt x="143" y="625"/>
                    <a:pt x="322" y="625"/>
                  </a:cubicBezTo>
                  <a:lnTo>
                    <a:pt x="732" y="625"/>
                  </a:lnTo>
                  <a:cubicBezTo>
                    <a:pt x="911" y="625"/>
                    <a:pt x="1053" y="482"/>
                    <a:pt x="1053" y="304"/>
                  </a:cubicBezTo>
                  <a:cubicBezTo>
                    <a:pt x="1053" y="143"/>
                    <a:pt x="911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71" name="Google Shape;571;p49"/>
          <p:cNvCxnSpPr/>
          <p:nvPr/>
        </p:nvCxnSpPr>
        <p:spPr>
          <a:xfrm>
            <a:off x="728860" y="295275"/>
            <a:ext cx="771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72" name="Google Shape;572;p49"/>
          <p:cNvGrpSpPr/>
          <p:nvPr/>
        </p:nvGrpSpPr>
        <p:grpSpPr>
          <a:xfrm>
            <a:off x="806998" y="1649835"/>
            <a:ext cx="339255" cy="338118"/>
            <a:chOff x="1410227" y="2170510"/>
            <a:chExt cx="310446" cy="309377"/>
          </a:xfrm>
        </p:grpSpPr>
        <p:sp>
          <p:nvSpPr>
            <p:cNvPr id="573" name="Google Shape;573;p49"/>
            <p:cNvSpPr/>
            <p:nvPr/>
          </p:nvSpPr>
          <p:spPr>
            <a:xfrm>
              <a:off x="1410227" y="2170510"/>
              <a:ext cx="310446" cy="309377"/>
            </a:xfrm>
            <a:custGeom>
              <a:rect b="b" l="l" r="r" t="t"/>
              <a:pathLst>
                <a:path extrusionOk="0" h="10706" w="10743">
                  <a:moveTo>
                    <a:pt x="1612" y="3389"/>
                  </a:moveTo>
                  <a:cubicBezTo>
                    <a:pt x="1622" y="3389"/>
                    <a:pt x="1632" y="3389"/>
                    <a:pt x="1642" y="3390"/>
                  </a:cubicBezTo>
                  <a:cubicBezTo>
                    <a:pt x="1803" y="3408"/>
                    <a:pt x="1928" y="3551"/>
                    <a:pt x="1928" y="3711"/>
                  </a:cubicBezTo>
                  <a:lnTo>
                    <a:pt x="1928" y="4015"/>
                  </a:lnTo>
                  <a:lnTo>
                    <a:pt x="1303" y="4015"/>
                  </a:lnTo>
                  <a:lnTo>
                    <a:pt x="1303" y="3711"/>
                  </a:lnTo>
                  <a:cubicBezTo>
                    <a:pt x="1303" y="3526"/>
                    <a:pt x="1446" y="3389"/>
                    <a:pt x="1612" y="3389"/>
                  </a:cubicBezTo>
                  <a:close/>
                  <a:moveTo>
                    <a:pt x="8833" y="625"/>
                  </a:moveTo>
                  <a:lnTo>
                    <a:pt x="8833" y="2819"/>
                  </a:lnTo>
                  <a:cubicBezTo>
                    <a:pt x="8458" y="2944"/>
                    <a:pt x="8208" y="3301"/>
                    <a:pt x="8208" y="3711"/>
                  </a:cubicBezTo>
                  <a:lnTo>
                    <a:pt x="8208" y="4015"/>
                  </a:lnTo>
                  <a:lnTo>
                    <a:pt x="8030" y="4015"/>
                  </a:lnTo>
                  <a:cubicBezTo>
                    <a:pt x="7298" y="3337"/>
                    <a:pt x="6371" y="2980"/>
                    <a:pt x="5371" y="2980"/>
                  </a:cubicBezTo>
                  <a:cubicBezTo>
                    <a:pt x="4390" y="2980"/>
                    <a:pt x="3444" y="3337"/>
                    <a:pt x="2731" y="4015"/>
                  </a:cubicBezTo>
                  <a:lnTo>
                    <a:pt x="2552" y="4015"/>
                  </a:lnTo>
                  <a:lnTo>
                    <a:pt x="2552" y="3711"/>
                  </a:lnTo>
                  <a:cubicBezTo>
                    <a:pt x="2552" y="3301"/>
                    <a:pt x="2285" y="2944"/>
                    <a:pt x="1928" y="2819"/>
                  </a:cubicBezTo>
                  <a:lnTo>
                    <a:pt x="1928" y="625"/>
                  </a:lnTo>
                  <a:close/>
                  <a:moveTo>
                    <a:pt x="9142" y="3389"/>
                  </a:moveTo>
                  <a:cubicBezTo>
                    <a:pt x="9152" y="3389"/>
                    <a:pt x="9162" y="3389"/>
                    <a:pt x="9172" y="3390"/>
                  </a:cubicBezTo>
                  <a:cubicBezTo>
                    <a:pt x="9332" y="3408"/>
                    <a:pt x="9457" y="3551"/>
                    <a:pt x="9457" y="3711"/>
                  </a:cubicBezTo>
                  <a:lnTo>
                    <a:pt x="9457" y="4015"/>
                  </a:lnTo>
                  <a:lnTo>
                    <a:pt x="8833" y="4015"/>
                  </a:lnTo>
                  <a:lnTo>
                    <a:pt x="8833" y="3711"/>
                  </a:lnTo>
                  <a:cubicBezTo>
                    <a:pt x="8833" y="3526"/>
                    <a:pt x="8976" y="3389"/>
                    <a:pt x="9142" y="3389"/>
                  </a:cubicBezTo>
                  <a:close/>
                  <a:moveTo>
                    <a:pt x="5371" y="3604"/>
                  </a:moveTo>
                  <a:cubicBezTo>
                    <a:pt x="6246" y="3604"/>
                    <a:pt x="7066" y="3943"/>
                    <a:pt x="7673" y="4550"/>
                  </a:cubicBezTo>
                  <a:cubicBezTo>
                    <a:pt x="7727" y="4621"/>
                    <a:pt x="7816" y="4639"/>
                    <a:pt x="7887" y="4639"/>
                  </a:cubicBezTo>
                  <a:lnTo>
                    <a:pt x="9993" y="4639"/>
                  </a:lnTo>
                  <a:cubicBezTo>
                    <a:pt x="10064" y="4639"/>
                    <a:pt x="10100" y="4693"/>
                    <a:pt x="10100" y="4746"/>
                  </a:cubicBezTo>
                  <a:lnTo>
                    <a:pt x="10100" y="8939"/>
                  </a:lnTo>
                  <a:cubicBezTo>
                    <a:pt x="10100" y="8993"/>
                    <a:pt x="10064" y="9046"/>
                    <a:pt x="9993" y="9046"/>
                  </a:cubicBezTo>
                  <a:lnTo>
                    <a:pt x="7887" y="9046"/>
                  </a:lnTo>
                  <a:cubicBezTo>
                    <a:pt x="7816" y="9046"/>
                    <a:pt x="7727" y="9064"/>
                    <a:pt x="7673" y="9136"/>
                  </a:cubicBezTo>
                  <a:cubicBezTo>
                    <a:pt x="7066" y="9742"/>
                    <a:pt x="6246" y="10081"/>
                    <a:pt x="5371" y="10081"/>
                  </a:cubicBezTo>
                  <a:cubicBezTo>
                    <a:pt x="4515" y="10081"/>
                    <a:pt x="3694" y="9742"/>
                    <a:pt x="3088" y="9136"/>
                  </a:cubicBezTo>
                  <a:cubicBezTo>
                    <a:pt x="3016" y="9064"/>
                    <a:pt x="2945" y="9046"/>
                    <a:pt x="2856" y="9046"/>
                  </a:cubicBezTo>
                  <a:lnTo>
                    <a:pt x="750" y="9046"/>
                  </a:lnTo>
                  <a:cubicBezTo>
                    <a:pt x="697" y="9046"/>
                    <a:pt x="643" y="8993"/>
                    <a:pt x="643" y="8939"/>
                  </a:cubicBezTo>
                  <a:lnTo>
                    <a:pt x="643" y="4746"/>
                  </a:lnTo>
                  <a:cubicBezTo>
                    <a:pt x="643" y="4693"/>
                    <a:pt x="697" y="4639"/>
                    <a:pt x="750" y="4639"/>
                  </a:cubicBezTo>
                  <a:lnTo>
                    <a:pt x="2856" y="4639"/>
                  </a:lnTo>
                  <a:cubicBezTo>
                    <a:pt x="2945" y="4639"/>
                    <a:pt x="3016" y="4621"/>
                    <a:pt x="3088" y="4550"/>
                  </a:cubicBezTo>
                  <a:cubicBezTo>
                    <a:pt x="3694" y="3943"/>
                    <a:pt x="4515" y="3604"/>
                    <a:pt x="5371" y="3604"/>
                  </a:cubicBezTo>
                  <a:close/>
                  <a:moveTo>
                    <a:pt x="340" y="0"/>
                  </a:moveTo>
                  <a:cubicBezTo>
                    <a:pt x="179" y="0"/>
                    <a:pt x="36" y="125"/>
                    <a:pt x="19" y="286"/>
                  </a:cubicBezTo>
                  <a:cubicBezTo>
                    <a:pt x="1" y="482"/>
                    <a:pt x="161" y="625"/>
                    <a:pt x="340" y="625"/>
                  </a:cubicBezTo>
                  <a:lnTo>
                    <a:pt x="1303" y="625"/>
                  </a:lnTo>
                  <a:lnTo>
                    <a:pt x="1303" y="2819"/>
                  </a:lnTo>
                  <a:cubicBezTo>
                    <a:pt x="929" y="2944"/>
                    <a:pt x="679" y="3301"/>
                    <a:pt x="679" y="3711"/>
                  </a:cubicBezTo>
                  <a:lnTo>
                    <a:pt x="679" y="4033"/>
                  </a:lnTo>
                  <a:cubicBezTo>
                    <a:pt x="304" y="4068"/>
                    <a:pt x="19" y="4372"/>
                    <a:pt x="19" y="4746"/>
                  </a:cubicBezTo>
                  <a:lnTo>
                    <a:pt x="19" y="8939"/>
                  </a:lnTo>
                  <a:cubicBezTo>
                    <a:pt x="19" y="9332"/>
                    <a:pt x="358" y="9671"/>
                    <a:pt x="750" y="9671"/>
                  </a:cubicBezTo>
                  <a:lnTo>
                    <a:pt x="2731" y="9671"/>
                  </a:lnTo>
                  <a:cubicBezTo>
                    <a:pt x="3444" y="10349"/>
                    <a:pt x="4390" y="10706"/>
                    <a:pt x="5371" y="10706"/>
                  </a:cubicBezTo>
                  <a:cubicBezTo>
                    <a:pt x="6371" y="10706"/>
                    <a:pt x="7298" y="10349"/>
                    <a:pt x="8030" y="9671"/>
                  </a:cubicBezTo>
                  <a:lnTo>
                    <a:pt x="9993" y="9671"/>
                  </a:lnTo>
                  <a:cubicBezTo>
                    <a:pt x="10403" y="9671"/>
                    <a:pt x="10724" y="9332"/>
                    <a:pt x="10724" y="8939"/>
                  </a:cubicBezTo>
                  <a:lnTo>
                    <a:pt x="10724" y="4746"/>
                  </a:lnTo>
                  <a:cubicBezTo>
                    <a:pt x="10724" y="4372"/>
                    <a:pt x="10439" y="4068"/>
                    <a:pt x="10082" y="4033"/>
                  </a:cubicBezTo>
                  <a:lnTo>
                    <a:pt x="10082" y="3711"/>
                  </a:lnTo>
                  <a:cubicBezTo>
                    <a:pt x="10082" y="3301"/>
                    <a:pt x="9814" y="2944"/>
                    <a:pt x="9457" y="2819"/>
                  </a:cubicBezTo>
                  <a:lnTo>
                    <a:pt x="9457" y="625"/>
                  </a:lnTo>
                  <a:lnTo>
                    <a:pt x="10403" y="625"/>
                  </a:lnTo>
                  <a:cubicBezTo>
                    <a:pt x="10564" y="625"/>
                    <a:pt x="10706" y="518"/>
                    <a:pt x="10724" y="357"/>
                  </a:cubicBezTo>
                  <a:cubicBezTo>
                    <a:pt x="10742" y="161"/>
                    <a:pt x="10599" y="0"/>
                    <a:pt x="10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9"/>
            <p:cNvSpPr/>
            <p:nvPr/>
          </p:nvSpPr>
          <p:spPr>
            <a:xfrm>
              <a:off x="1512323" y="2328785"/>
              <a:ext cx="68083" cy="78399"/>
            </a:xfrm>
            <a:custGeom>
              <a:rect b="b" l="l" r="r" t="t"/>
              <a:pathLst>
                <a:path extrusionOk="0" h="2713" w="2356">
                  <a:moveTo>
                    <a:pt x="1178" y="1107"/>
                  </a:moveTo>
                  <a:lnTo>
                    <a:pt x="1357" y="1571"/>
                  </a:lnTo>
                  <a:lnTo>
                    <a:pt x="1000" y="1571"/>
                  </a:lnTo>
                  <a:lnTo>
                    <a:pt x="1178" y="1107"/>
                  </a:lnTo>
                  <a:close/>
                  <a:moveTo>
                    <a:pt x="1178" y="1"/>
                  </a:moveTo>
                  <a:cubicBezTo>
                    <a:pt x="1035" y="1"/>
                    <a:pt x="911" y="90"/>
                    <a:pt x="839" y="233"/>
                  </a:cubicBezTo>
                  <a:lnTo>
                    <a:pt x="54" y="2285"/>
                  </a:lnTo>
                  <a:cubicBezTo>
                    <a:pt x="1" y="2445"/>
                    <a:pt x="90" y="2624"/>
                    <a:pt x="250" y="2695"/>
                  </a:cubicBezTo>
                  <a:cubicBezTo>
                    <a:pt x="286" y="2707"/>
                    <a:pt x="322" y="2713"/>
                    <a:pt x="358" y="2713"/>
                  </a:cubicBezTo>
                  <a:cubicBezTo>
                    <a:pt x="484" y="2713"/>
                    <a:pt x="601" y="2642"/>
                    <a:pt x="643" y="2517"/>
                  </a:cubicBezTo>
                  <a:lnTo>
                    <a:pt x="768" y="2195"/>
                  </a:lnTo>
                  <a:lnTo>
                    <a:pt x="1589" y="2195"/>
                  </a:lnTo>
                  <a:lnTo>
                    <a:pt x="1713" y="2517"/>
                  </a:lnTo>
                  <a:cubicBezTo>
                    <a:pt x="1749" y="2642"/>
                    <a:pt x="1874" y="2713"/>
                    <a:pt x="1999" y="2713"/>
                  </a:cubicBezTo>
                  <a:cubicBezTo>
                    <a:pt x="2035" y="2713"/>
                    <a:pt x="2070" y="2713"/>
                    <a:pt x="2106" y="2695"/>
                  </a:cubicBezTo>
                  <a:cubicBezTo>
                    <a:pt x="2267" y="2642"/>
                    <a:pt x="2356" y="2445"/>
                    <a:pt x="2284" y="2285"/>
                  </a:cubicBezTo>
                  <a:lnTo>
                    <a:pt x="1517" y="233"/>
                  </a:lnTo>
                  <a:cubicBezTo>
                    <a:pt x="1464" y="90"/>
                    <a:pt x="1321" y="1"/>
                    <a:pt x="1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9"/>
            <p:cNvSpPr/>
            <p:nvPr/>
          </p:nvSpPr>
          <p:spPr>
            <a:xfrm>
              <a:off x="1590174" y="2329160"/>
              <a:ext cx="40254" cy="78543"/>
            </a:xfrm>
            <a:custGeom>
              <a:rect b="b" l="l" r="r" t="t"/>
              <a:pathLst>
                <a:path extrusionOk="0" h="2718" w="1393">
                  <a:moveTo>
                    <a:pt x="303" y="1"/>
                  </a:moveTo>
                  <a:cubicBezTo>
                    <a:pt x="132" y="1"/>
                    <a:pt x="1" y="148"/>
                    <a:pt x="1" y="309"/>
                  </a:cubicBezTo>
                  <a:lnTo>
                    <a:pt x="1" y="2414"/>
                  </a:lnTo>
                  <a:cubicBezTo>
                    <a:pt x="1" y="2557"/>
                    <a:pt x="108" y="2682"/>
                    <a:pt x="268" y="2700"/>
                  </a:cubicBezTo>
                  <a:cubicBezTo>
                    <a:pt x="286" y="2718"/>
                    <a:pt x="286" y="2718"/>
                    <a:pt x="536" y="2718"/>
                  </a:cubicBezTo>
                  <a:lnTo>
                    <a:pt x="1054" y="2718"/>
                  </a:lnTo>
                  <a:cubicBezTo>
                    <a:pt x="1214" y="2718"/>
                    <a:pt x="1357" y="2593"/>
                    <a:pt x="1357" y="2432"/>
                  </a:cubicBezTo>
                  <a:cubicBezTo>
                    <a:pt x="1393" y="2236"/>
                    <a:pt x="1232" y="2093"/>
                    <a:pt x="1054" y="2093"/>
                  </a:cubicBezTo>
                  <a:lnTo>
                    <a:pt x="643" y="2093"/>
                  </a:lnTo>
                  <a:lnTo>
                    <a:pt x="643" y="327"/>
                  </a:lnTo>
                  <a:cubicBezTo>
                    <a:pt x="643" y="148"/>
                    <a:pt x="518" y="24"/>
                    <a:pt x="358" y="6"/>
                  </a:cubicBezTo>
                  <a:cubicBezTo>
                    <a:pt x="339" y="2"/>
                    <a:pt x="321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9"/>
            <p:cNvSpPr/>
            <p:nvPr/>
          </p:nvSpPr>
          <p:spPr>
            <a:xfrm>
              <a:off x="1638664" y="2328785"/>
              <a:ext cx="44358" cy="78919"/>
            </a:xfrm>
            <a:custGeom>
              <a:rect b="b" l="l" r="r" t="t"/>
              <a:pathLst>
                <a:path extrusionOk="0" h="2731" w="1535">
                  <a:moveTo>
                    <a:pt x="321" y="1"/>
                  </a:moveTo>
                  <a:cubicBezTo>
                    <a:pt x="143" y="1"/>
                    <a:pt x="0" y="144"/>
                    <a:pt x="0" y="322"/>
                  </a:cubicBezTo>
                  <a:lnTo>
                    <a:pt x="0" y="2410"/>
                  </a:lnTo>
                  <a:cubicBezTo>
                    <a:pt x="0" y="2588"/>
                    <a:pt x="143" y="2731"/>
                    <a:pt x="321" y="2731"/>
                  </a:cubicBezTo>
                  <a:lnTo>
                    <a:pt x="1195" y="2731"/>
                  </a:lnTo>
                  <a:cubicBezTo>
                    <a:pt x="1356" y="2731"/>
                    <a:pt x="1499" y="2606"/>
                    <a:pt x="1517" y="2445"/>
                  </a:cubicBezTo>
                  <a:cubicBezTo>
                    <a:pt x="1534" y="2267"/>
                    <a:pt x="1374" y="2106"/>
                    <a:pt x="1195" y="2106"/>
                  </a:cubicBezTo>
                  <a:lnTo>
                    <a:pt x="625" y="2106"/>
                  </a:lnTo>
                  <a:lnTo>
                    <a:pt x="625" y="1678"/>
                  </a:lnTo>
                  <a:lnTo>
                    <a:pt x="1124" y="1678"/>
                  </a:lnTo>
                  <a:cubicBezTo>
                    <a:pt x="1285" y="1678"/>
                    <a:pt x="1427" y="1571"/>
                    <a:pt x="1445" y="1410"/>
                  </a:cubicBezTo>
                  <a:cubicBezTo>
                    <a:pt x="1463" y="1214"/>
                    <a:pt x="1320" y="1054"/>
                    <a:pt x="1124" y="1054"/>
                  </a:cubicBezTo>
                  <a:lnTo>
                    <a:pt x="625" y="1054"/>
                  </a:lnTo>
                  <a:lnTo>
                    <a:pt x="625" y="643"/>
                  </a:lnTo>
                  <a:lnTo>
                    <a:pt x="1195" y="643"/>
                  </a:lnTo>
                  <a:cubicBezTo>
                    <a:pt x="1356" y="643"/>
                    <a:pt x="1499" y="518"/>
                    <a:pt x="1517" y="358"/>
                  </a:cubicBezTo>
                  <a:cubicBezTo>
                    <a:pt x="1534" y="161"/>
                    <a:pt x="1374" y="1"/>
                    <a:pt x="1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9"/>
            <p:cNvSpPr/>
            <p:nvPr/>
          </p:nvSpPr>
          <p:spPr>
            <a:xfrm>
              <a:off x="1447881" y="2328900"/>
              <a:ext cx="59818" cy="78803"/>
            </a:xfrm>
            <a:custGeom>
              <a:rect b="b" l="l" r="r" t="t"/>
              <a:pathLst>
                <a:path extrusionOk="0" h="2727" w="2070">
                  <a:moveTo>
                    <a:pt x="1055" y="1"/>
                  </a:moveTo>
                  <a:cubicBezTo>
                    <a:pt x="953" y="1"/>
                    <a:pt x="844" y="15"/>
                    <a:pt x="732" y="50"/>
                  </a:cubicBezTo>
                  <a:cubicBezTo>
                    <a:pt x="428" y="140"/>
                    <a:pt x="214" y="389"/>
                    <a:pt x="161" y="693"/>
                  </a:cubicBezTo>
                  <a:cubicBezTo>
                    <a:pt x="125" y="960"/>
                    <a:pt x="250" y="1246"/>
                    <a:pt x="482" y="1389"/>
                  </a:cubicBezTo>
                  <a:cubicBezTo>
                    <a:pt x="500" y="1406"/>
                    <a:pt x="518" y="1406"/>
                    <a:pt x="536" y="1424"/>
                  </a:cubicBezTo>
                  <a:cubicBezTo>
                    <a:pt x="536" y="1424"/>
                    <a:pt x="821" y="1549"/>
                    <a:pt x="1160" y="1674"/>
                  </a:cubicBezTo>
                  <a:cubicBezTo>
                    <a:pt x="1285" y="1728"/>
                    <a:pt x="1410" y="1799"/>
                    <a:pt x="1392" y="1906"/>
                  </a:cubicBezTo>
                  <a:cubicBezTo>
                    <a:pt x="1374" y="1977"/>
                    <a:pt x="1267" y="2102"/>
                    <a:pt x="1089" y="2102"/>
                  </a:cubicBezTo>
                  <a:cubicBezTo>
                    <a:pt x="892" y="2102"/>
                    <a:pt x="696" y="2013"/>
                    <a:pt x="589" y="1888"/>
                  </a:cubicBezTo>
                  <a:cubicBezTo>
                    <a:pt x="522" y="1821"/>
                    <a:pt x="435" y="1785"/>
                    <a:pt x="349" y="1785"/>
                  </a:cubicBezTo>
                  <a:cubicBezTo>
                    <a:pt x="274" y="1785"/>
                    <a:pt x="201" y="1812"/>
                    <a:pt x="143" y="1870"/>
                  </a:cubicBezTo>
                  <a:cubicBezTo>
                    <a:pt x="18" y="1977"/>
                    <a:pt x="0" y="2174"/>
                    <a:pt x="125" y="2316"/>
                  </a:cubicBezTo>
                  <a:cubicBezTo>
                    <a:pt x="357" y="2566"/>
                    <a:pt x="714" y="2727"/>
                    <a:pt x="1089" y="2727"/>
                  </a:cubicBezTo>
                  <a:cubicBezTo>
                    <a:pt x="1553" y="2727"/>
                    <a:pt x="1945" y="2423"/>
                    <a:pt x="2016" y="2013"/>
                  </a:cubicBezTo>
                  <a:cubicBezTo>
                    <a:pt x="2070" y="1692"/>
                    <a:pt x="1927" y="1282"/>
                    <a:pt x="1374" y="1085"/>
                  </a:cubicBezTo>
                  <a:cubicBezTo>
                    <a:pt x="1124" y="996"/>
                    <a:pt x="892" y="889"/>
                    <a:pt x="821" y="853"/>
                  </a:cubicBezTo>
                  <a:cubicBezTo>
                    <a:pt x="785" y="835"/>
                    <a:pt x="785" y="800"/>
                    <a:pt x="785" y="782"/>
                  </a:cubicBezTo>
                  <a:cubicBezTo>
                    <a:pt x="785" y="746"/>
                    <a:pt x="803" y="675"/>
                    <a:pt x="910" y="657"/>
                  </a:cubicBezTo>
                  <a:cubicBezTo>
                    <a:pt x="959" y="641"/>
                    <a:pt x="1009" y="634"/>
                    <a:pt x="1056" y="634"/>
                  </a:cubicBezTo>
                  <a:cubicBezTo>
                    <a:pt x="1267" y="634"/>
                    <a:pt x="1445" y="767"/>
                    <a:pt x="1445" y="782"/>
                  </a:cubicBezTo>
                  <a:lnTo>
                    <a:pt x="1445" y="764"/>
                  </a:lnTo>
                  <a:cubicBezTo>
                    <a:pt x="1499" y="818"/>
                    <a:pt x="1570" y="853"/>
                    <a:pt x="1642" y="853"/>
                  </a:cubicBezTo>
                  <a:cubicBezTo>
                    <a:pt x="1820" y="853"/>
                    <a:pt x="1963" y="711"/>
                    <a:pt x="1963" y="532"/>
                  </a:cubicBezTo>
                  <a:cubicBezTo>
                    <a:pt x="1963" y="425"/>
                    <a:pt x="1909" y="336"/>
                    <a:pt x="1838" y="282"/>
                  </a:cubicBezTo>
                  <a:cubicBezTo>
                    <a:pt x="1781" y="239"/>
                    <a:pt x="1470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78" name="Google Shape;578;p49"/>
          <p:cNvPicPr preferRelativeResize="0"/>
          <p:nvPr/>
        </p:nvPicPr>
        <p:blipFill rotWithShape="1">
          <a:blip r:embed="rId4">
            <a:alphaModFix/>
          </a:blip>
          <a:srcRect b="16666" l="33739" r="-33739" t="16666"/>
          <a:stretch/>
        </p:blipFill>
        <p:spPr>
          <a:xfrm>
            <a:off x="7039175" y="-1141825"/>
            <a:ext cx="3160200" cy="31602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579" name="Google Shape;579;p49"/>
          <p:cNvGrpSpPr/>
          <p:nvPr/>
        </p:nvGrpSpPr>
        <p:grpSpPr>
          <a:xfrm>
            <a:off x="806757" y="2831072"/>
            <a:ext cx="339792" cy="338149"/>
            <a:chOff x="4083684" y="3158941"/>
            <a:chExt cx="310937" cy="309406"/>
          </a:xfrm>
        </p:grpSpPr>
        <p:sp>
          <p:nvSpPr>
            <p:cNvPr id="580" name="Google Shape;580;p49"/>
            <p:cNvSpPr/>
            <p:nvPr/>
          </p:nvSpPr>
          <p:spPr>
            <a:xfrm>
              <a:off x="4160003" y="3359523"/>
              <a:ext cx="36122" cy="18061"/>
            </a:xfrm>
            <a:custGeom>
              <a:rect b="b" l="l" r="r" t="t"/>
              <a:pathLst>
                <a:path extrusionOk="0" h="625" w="1250">
                  <a:moveTo>
                    <a:pt x="322" y="0"/>
                  </a:moveTo>
                  <a:cubicBezTo>
                    <a:pt x="143" y="0"/>
                    <a:pt x="1" y="143"/>
                    <a:pt x="1" y="321"/>
                  </a:cubicBezTo>
                  <a:cubicBezTo>
                    <a:pt x="1" y="482"/>
                    <a:pt x="143" y="625"/>
                    <a:pt x="322" y="625"/>
                  </a:cubicBezTo>
                  <a:lnTo>
                    <a:pt x="946" y="625"/>
                  </a:lnTo>
                  <a:cubicBezTo>
                    <a:pt x="1107" y="625"/>
                    <a:pt x="1250" y="482"/>
                    <a:pt x="1250" y="321"/>
                  </a:cubicBezTo>
                  <a:cubicBezTo>
                    <a:pt x="1250" y="143"/>
                    <a:pt x="1107" y="0"/>
                    <a:pt x="9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9"/>
            <p:cNvSpPr/>
            <p:nvPr/>
          </p:nvSpPr>
          <p:spPr>
            <a:xfrm>
              <a:off x="4216209" y="3192897"/>
              <a:ext cx="47450" cy="90391"/>
            </a:xfrm>
            <a:custGeom>
              <a:rect b="b" l="l" r="r" t="t"/>
              <a:pathLst>
                <a:path extrusionOk="0" h="3128" w="1642">
                  <a:moveTo>
                    <a:pt x="589" y="788"/>
                  </a:moveTo>
                  <a:lnTo>
                    <a:pt x="589" y="1127"/>
                  </a:lnTo>
                  <a:cubicBezTo>
                    <a:pt x="571" y="1127"/>
                    <a:pt x="571" y="1109"/>
                    <a:pt x="554" y="1109"/>
                  </a:cubicBezTo>
                  <a:cubicBezTo>
                    <a:pt x="518" y="1074"/>
                    <a:pt x="500" y="1002"/>
                    <a:pt x="518" y="931"/>
                  </a:cubicBezTo>
                  <a:cubicBezTo>
                    <a:pt x="518" y="877"/>
                    <a:pt x="554" y="824"/>
                    <a:pt x="589" y="788"/>
                  </a:cubicBezTo>
                  <a:close/>
                  <a:moveTo>
                    <a:pt x="1000" y="1770"/>
                  </a:moveTo>
                  <a:cubicBezTo>
                    <a:pt x="1178" y="1859"/>
                    <a:pt x="1178" y="2019"/>
                    <a:pt x="1160" y="2091"/>
                  </a:cubicBezTo>
                  <a:cubicBezTo>
                    <a:pt x="1142" y="2180"/>
                    <a:pt x="1089" y="2287"/>
                    <a:pt x="1000" y="2340"/>
                  </a:cubicBezTo>
                  <a:lnTo>
                    <a:pt x="1000" y="1770"/>
                  </a:lnTo>
                  <a:close/>
                  <a:moveTo>
                    <a:pt x="789" y="1"/>
                  </a:moveTo>
                  <a:cubicBezTo>
                    <a:pt x="679" y="1"/>
                    <a:pt x="589" y="85"/>
                    <a:pt x="589" y="199"/>
                  </a:cubicBezTo>
                  <a:lnTo>
                    <a:pt x="589" y="306"/>
                  </a:lnTo>
                  <a:cubicBezTo>
                    <a:pt x="571" y="324"/>
                    <a:pt x="571" y="324"/>
                    <a:pt x="554" y="324"/>
                  </a:cubicBezTo>
                  <a:cubicBezTo>
                    <a:pt x="322" y="396"/>
                    <a:pt x="143" y="592"/>
                    <a:pt x="107" y="842"/>
                  </a:cubicBezTo>
                  <a:cubicBezTo>
                    <a:pt x="54" y="1074"/>
                    <a:pt x="125" y="1306"/>
                    <a:pt x="304" y="1430"/>
                  </a:cubicBezTo>
                  <a:cubicBezTo>
                    <a:pt x="375" y="1484"/>
                    <a:pt x="464" y="1538"/>
                    <a:pt x="589" y="1609"/>
                  </a:cubicBezTo>
                  <a:lnTo>
                    <a:pt x="589" y="2394"/>
                  </a:lnTo>
                  <a:cubicBezTo>
                    <a:pt x="518" y="2376"/>
                    <a:pt x="446" y="2358"/>
                    <a:pt x="357" y="2287"/>
                  </a:cubicBezTo>
                  <a:cubicBezTo>
                    <a:pt x="322" y="2266"/>
                    <a:pt x="281" y="2256"/>
                    <a:pt x="242" y="2256"/>
                  </a:cubicBezTo>
                  <a:cubicBezTo>
                    <a:pt x="181" y="2256"/>
                    <a:pt x="122" y="2279"/>
                    <a:pt x="90" y="2323"/>
                  </a:cubicBezTo>
                  <a:cubicBezTo>
                    <a:pt x="0" y="2430"/>
                    <a:pt x="18" y="2572"/>
                    <a:pt x="125" y="2644"/>
                  </a:cubicBezTo>
                  <a:cubicBezTo>
                    <a:pt x="304" y="2751"/>
                    <a:pt x="429" y="2804"/>
                    <a:pt x="589" y="2822"/>
                  </a:cubicBezTo>
                  <a:lnTo>
                    <a:pt x="589" y="2911"/>
                  </a:lnTo>
                  <a:cubicBezTo>
                    <a:pt x="589" y="3018"/>
                    <a:pt x="661" y="3108"/>
                    <a:pt x="768" y="3126"/>
                  </a:cubicBezTo>
                  <a:cubicBezTo>
                    <a:pt x="778" y="3127"/>
                    <a:pt x="789" y="3128"/>
                    <a:pt x="799" y="3128"/>
                  </a:cubicBezTo>
                  <a:cubicBezTo>
                    <a:pt x="910" y="3128"/>
                    <a:pt x="1000" y="3043"/>
                    <a:pt x="1000" y="2929"/>
                  </a:cubicBezTo>
                  <a:lnTo>
                    <a:pt x="1000" y="2804"/>
                  </a:lnTo>
                  <a:cubicBezTo>
                    <a:pt x="1321" y="2715"/>
                    <a:pt x="1535" y="2430"/>
                    <a:pt x="1571" y="2162"/>
                  </a:cubicBezTo>
                  <a:cubicBezTo>
                    <a:pt x="1642" y="1805"/>
                    <a:pt x="1446" y="1484"/>
                    <a:pt x="1089" y="1359"/>
                  </a:cubicBezTo>
                  <a:cubicBezTo>
                    <a:pt x="1071" y="1341"/>
                    <a:pt x="1035" y="1341"/>
                    <a:pt x="1000" y="1323"/>
                  </a:cubicBezTo>
                  <a:lnTo>
                    <a:pt x="1000" y="735"/>
                  </a:lnTo>
                  <a:cubicBezTo>
                    <a:pt x="1053" y="752"/>
                    <a:pt x="1089" y="788"/>
                    <a:pt x="1089" y="788"/>
                  </a:cubicBezTo>
                  <a:cubicBezTo>
                    <a:pt x="1125" y="824"/>
                    <a:pt x="1196" y="842"/>
                    <a:pt x="1267" y="842"/>
                  </a:cubicBezTo>
                  <a:cubicBezTo>
                    <a:pt x="1356" y="824"/>
                    <a:pt x="1410" y="752"/>
                    <a:pt x="1428" y="681"/>
                  </a:cubicBezTo>
                  <a:cubicBezTo>
                    <a:pt x="1446" y="592"/>
                    <a:pt x="1410" y="521"/>
                    <a:pt x="1356" y="467"/>
                  </a:cubicBezTo>
                  <a:cubicBezTo>
                    <a:pt x="1285" y="413"/>
                    <a:pt x="1160" y="342"/>
                    <a:pt x="1000" y="306"/>
                  </a:cubicBezTo>
                  <a:lnTo>
                    <a:pt x="1000" y="217"/>
                  </a:lnTo>
                  <a:cubicBezTo>
                    <a:pt x="1000" y="110"/>
                    <a:pt x="928" y="21"/>
                    <a:pt x="821" y="3"/>
                  </a:cubicBezTo>
                  <a:cubicBezTo>
                    <a:pt x="810" y="2"/>
                    <a:pt x="800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9"/>
            <p:cNvSpPr/>
            <p:nvPr/>
          </p:nvSpPr>
          <p:spPr>
            <a:xfrm>
              <a:off x="4083684" y="3158941"/>
              <a:ext cx="310937" cy="309406"/>
            </a:xfrm>
            <a:custGeom>
              <a:rect b="b" l="l" r="r" t="t"/>
              <a:pathLst>
                <a:path extrusionOk="0" h="10707" w="10760">
                  <a:moveTo>
                    <a:pt x="5389" y="625"/>
                  </a:moveTo>
                  <a:cubicBezTo>
                    <a:pt x="6549" y="625"/>
                    <a:pt x="7495" y="1571"/>
                    <a:pt x="7495" y="2748"/>
                  </a:cubicBezTo>
                  <a:cubicBezTo>
                    <a:pt x="7495" y="3908"/>
                    <a:pt x="6549" y="4854"/>
                    <a:pt x="5389" y="4854"/>
                  </a:cubicBezTo>
                  <a:cubicBezTo>
                    <a:pt x="4212" y="4854"/>
                    <a:pt x="3266" y="3908"/>
                    <a:pt x="3266" y="2748"/>
                  </a:cubicBezTo>
                  <a:cubicBezTo>
                    <a:pt x="3266" y="1571"/>
                    <a:pt x="4212" y="625"/>
                    <a:pt x="5389" y="625"/>
                  </a:cubicBezTo>
                  <a:close/>
                  <a:moveTo>
                    <a:pt x="3587" y="8833"/>
                  </a:moveTo>
                  <a:lnTo>
                    <a:pt x="3587" y="10082"/>
                  </a:lnTo>
                  <a:lnTo>
                    <a:pt x="2963" y="10082"/>
                  </a:lnTo>
                  <a:lnTo>
                    <a:pt x="2963" y="8833"/>
                  </a:lnTo>
                  <a:close/>
                  <a:moveTo>
                    <a:pt x="3266" y="5585"/>
                  </a:moveTo>
                  <a:lnTo>
                    <a:pt x="4123" y="6352"/>
                  </a:lnTo>
                  <a:lnTo>
                    <a:pt x="5247" y="7387"/>
                  </a:lnTo>
                  <a:lnTo>
                    <a:pt x="5247" y="10082"/>
                  </a:lnTo>
                  <a:lnTo>
                    <a:pt x="4212" y="10082"/>
                  </a:lnTo>
                  <a:lnTo>
                    <a:pt x="4212" y="8511"/>
                  </a:lnTo>
                  <a:cubicBezTo>
                    <a:pt x="4212" y="8333"/>
                    <a:pt x="4069" y="8190"/>
                    <a:pt x="3891" y="8190"/>
                  </a:cubicBezTo>
                  <a:lnTo>
                    <a:pt x="2642" y="8190"/>
                  </a:lnTo>
                  <a:cubicBezTo>
                    <a:pt x="2463" y="8190"/>
                    <a:pt x="2320" y="8333"/>
                    <a:pt x="2320" y="8511"/>
                  </a:cubicBezTo>
                  <a:lnTo>
                    <a:pt x="2320" y="10082"/>
                  </a:lnTo>
                  <a:lnTo>
                    <a:pt x="1286" y="10082"/>
                  </a:lnTo>
                  <a:lnTo>
                    <a:pt x="1286" y="7387"/>
                  </a:lnTo>
                  <a:lnTo>
                    <a:pt x="3266" y="5585"/>
                  </a:lnTo>
                  <a:close/>
                  <a:moveTo>
                    <a:pt x="5389" y="5585"/>
                  </a:moveTo>
                  <a:lnTo>
                    <a:pt x="7370" y="7387"/>
                  </a:lnTo>
                  <a:lnTo>
                    <a:pt x="7370" y="10082"/>
                  </a:lnTo>
                  <a:lnTo>
                    <a:pt x="5889" y="10082"/>
                  </a:lnTo>
                  <a:lnTo>
                    <a:pt x="5889" y="7958"/>
                  </a:lnTo>
                  <a:lnTo>
                    <a:pt x="5978" y="8065"/>
                  </a:lnTo>
                  <a:cubicBezTo>
                    <a:pt x="6050" y="8119"/>
                    <a:pt x="6121" y="8137"/>
                    <a:pt x="6192" y="8137"/>
                  </a:cubicBezTo>
                  <a:cubicBezTo>
                    <a:pt x="6281" y="8137"/>
                    <a:pt x="6371" y="8101"/>
                    <a:pt x="6424" y="8030"/>
                  </a:cubicBezTo>
                  <a:cubicBezTo>
                    <a:pt x="6549" y="7905"/>
                    <a:pt x="6531" y="7708"/>
                    <a:pt x="6406" y="7601"/>
                  </a:cubicBezTo>
                  <a:lnTo>
                    <a:pt x="4783" y="6120"/>
                  </a:lnTo>
                  <a:lnTo>
                    <a:pt x="5389" y="5585"/>
                  </a:lnTo>
                  <a:close/>
                  <a:moveTo>
                    <a:pt x="7495" y="5585"/>
                  </a:moveTo>
                  <a:lnTo>
                    <a:pt x="9475" y="7387"/>
                  </a:lnTo>
                  <a:lnTo>
                    <a:pt x="9475" y="10082"/>
                  </a:lnTo>
                  <a:lnTo>
                    <a:pt x="7994" y="10082"/>
                  </a:lnTo>
                  <a:lnTo>
                    <a:pt x="7994" y="7958"/>
                  </a:lnTo>
                  <a:lnTo>
                    <a:pt x="8101" y="8065"/>
                  </a:lnTo>
                  <a:cubicBezTo>
                    <a:pt x="8155" y="8119"/>
                    <a:pt x="8226" y="8137"/>
                    <a:pt x="8316" y="8137"/>
                  </a:cubicBezTo>
                  <a:cubicBezTo>
                    <a:pt x="8387" y="8137"/>
                    <a:pt x="8476" y="8101"/>
                    <a:pt x="8547" y="8030"/>
                  </a:cubicBezTo>
                  <a:cubicBezTo>
                    <a:pt x="8655" y="7905"/>
                    <a:pt x="8655" y="7708"/>
                    <a:pt x="8512" y="7601"/>
                  </a:cubicBezTo>
                  <a:lnTo>
                    <a:pt x="6906" y="6120"/>
                  </a:lnTo>
                  <a:lnTo>
                    <a:pt x="7495" y="5585"/>
                  </a:lnTo>
                  <a:close/>
                  <a:moveTo>
                    <a:pt x="5375" y="0"/>
                  </a:moveTo>
                  <a:cubicBezTo>
                    <a:pt x="3873" y="0"/>
                    <a:pt x="2642" y="1225"/>
                    <a:pt x="2642" y="2748"/>
                  </a:cubicBezTo>
                  <a:cubicBezTo>
                    <a:pt x="2642" y="3997"/>
                    <a:pt x="3498" y="5068"/>
                    <a:pt x="4676" y="5389"/>
                  </a:cubicBezTo>
                  <a:lnTo>
                    <a:pt x="4319" y="5692"/>
                  </a:lnTo>
                  <a:lnTo>
                    <a:pt x="3480" y="4925"/>
                  </a:lnTo>
                  <a:cubicBezTo>
                    <a:pt x="3418" y="4872"/>
                    <a:pt x="3342" y="4845"/>
                    <a:pt x="3266" y="4845"/>
                  </a:cubicBezTo>
                  <a:cubicBezTo>
                    <a:pt x="3190" y="4845"/>
                    <a:pt x="3114" y="4872"/>
                    <a:pt x="3052" y="4925"/>
                  </a:cubicBezTo>
                  <a:lnTo>
                    <a:pt x="126" y="7601"/>
                  </a:lnTo>
                  <a:cubicBezTo>
                    <a:pt x="1" y="7708"/>
                    <a:pt x="1" y="7905"/>
                    <a:pt x="108" y="8030"/>
                  </a:cubicBezTo>
                  <a:cubicBezTo>
                    <a:pt x="175" y="8106"/>
                    <a:pt x="262" y="8142"/>
                    <a:pt x="348" y="8142"/>
                  </a:cubicBezTo>
                  <a:cubicBezTo>
                    <a:pt x="423" y="8142"/>
                    <a:pt x="496" y="8115"/>
                    <a:pt x="554" y="8065"/>
                  </a:cubicBezTo>
                  <a:lnTo>
                    <a:pt x="661" y="7958"/>
                  </a:lnTo>
                  <a:lnTo>
                    <a:pt x="661" y="10385"/>
                  </a:lnTo>
                  <a:cubicBezTo>
                    <a:pt x="661" y="10563"/>
                    <a:pt x="804" y="10706"/>
                    <a:pt x="964" y="10706"/>
                  </a:cubicBezTo>
                  <a:lnTo>
                    <a:pt x="9796" y="10706"/>
                  </a:lnTo>
                  <a:cubicBezTo>
                    <a:pt x="9957" y="10706"/>
                    <a:pt x="10100" y="10563"/>
                    <a:pt x="10100" y="10385"/>
                  </a:cubicBezTo>
                  <a:lnTo>
                    <a:pt x="10100" y="7958"/>
                  </a:lnTo>
                  <a:lnTo>
                    <a:pt x="10207" y="8065"/>
                  </a:lnTo>
                  <a:cubicBezTo>
                    <a:pt x="10260" y="8119"/>
                    <a:pt x="10350" y="8137"/>
                    <a:pt x="10421" y="8137"/>
                  </a:cubicBezTo>
                  <a:cubicBezTo>
                    <a:pt x="10510" y="8137"/>
                    <a:pt x="10582" y="8101"/>
                    <a:pt x="10653" y="8030"/>
                  </a:cubicBezTo>
                  <a:cubicBezTo>
                    <a:pt x="10760" y="7905"/>
                    <a:pt x="10760" y="7708"/>
                    <a:pt x="10635" y="7601"/>
                  </a:cubicBezTo>
                  <a:lnTo>
                    <a:pt x="7709" y="4925"/>
                  </a:lnTo>
                  <a:cubicBezTo>
                    <a:pt x="7646" y="4872"/>
                    <a:pt x="7571" y="4845"/>
                    <a:pt x="7495" y="4845"/>
                  </a:cubicBezTo>
                  <a:cubicBezTo>
                    <a:pt x="7419" y="4845"/>
                    <a:pt x="7343" y="4872"/>
                    <a:pt x="7281" y="4925"/>
                  </a:cubicBezTo>
                  <a:lnTo>
                    <a:pt x="6442" y="5692"/>
                  </a:lnTo>
                  <a:lnTo>
                    <a:pt x="6085" y="5389"/>
                  </a:lnTo>
                  <a:cubicBezTo>
                    <a:pt x="7245" y="5068"/>
                    <a:pt x="8101" y="4033"/>
                    <a:pt x="8119" y="2784"/>
                  </a:cubicBezTo>
                  <a:cubicBezTo>
                    <a:pt x="8137" y="1267"/>
                    <a:pt x="6924" y="18"/>
                    <a:pt x="5407" y="0"/>
                  </a:cubicBezTo>
                  <a:cubicBezTo>
                    <a:pt x="5396" y="0"/>
                    <a:pt x="5385" y="0"/>
                    <a:pt x="5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50"/>
          <p:cNvPicPr preferRelativeResize="0"/>
          <p:nvPr/>
        </p:nvPicPr>
        <p:blipFill rotWithShape="1">
          <a:blip r:embed="rId3">
            <a:alphaModFix/>
          </a:blip>
          <a:srcRect b="7840" l="0" r="0" t="7849"/>
          <a:stretch/>
        </p:blipFill>
        <p:spPr>
          <a:xfrm>
            <a:off x="-25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50"/>
          <p:cNvSpPr/>
          <p:nvPr/>
        </p:nvSpPr>
        <p:spPr>
          <a:xfrm>
            <a:off x="0" y="-9750"/>
            <a:ext cx="9144000" cy="5163000"/>
          </a:xfrm>
          <a:prstGeom prst="rect">
            <a:avLst/>
          </a:prstGeom>
          <a:solidFill>
            <a:srgbClr val="212121">
              <a:alpha val="89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50"/>
          <p:cNvSpPr/>
          <p:nvPr/>
        </p:nvSpPr>
        <p:spPr>
          <a:xfrm>
            <a:off x="3913906" y="735725"/>
            <a:ext cx="1318800" cy="13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50"/>
          <p:cNvSpPr txBox="1"/>
          <p:nvPr>
            <p:ph type="title"/>
          </p:nvPr>
        </p:nvSpPr>
        <p:spPr>
          <a:xfrm>
            <a:off x="714025" y="1952275"/>
            <a:ext cx="32715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Investment</a:t>
            </a:r>
            <a:r>
              <a:rPr lang="en"/>
              <a:t>Cases</a:t>
            </a:r>
            <a:endParaRPr/>
          </a:p>
        </p:txBody>
      </p:sp>
      <p:sp>
        <p:nvSpPr>
          <p:cNvPr id="591" name="Google Shape;591;p50"/>
          <p:cNvSpPr txBox="1"/>
          <p:nvPr>
            <p:ph idx="2" type="title"/>
          </p:nvPr>
        </p:nvSpPr>
        <p:spPr>
          <a:xfrm>
            <a:off x="1690375" y="962425"/>
            <a:ext cx="1318800" cy="9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592" name="Google Shape;592;p50"/>
          <p:cNvPicPr preferRelativeResize="0"/>
          <p:nvPr/>
        </p:nvPicPr>
        <p:blipFill rotWithShape="1">
          <a:blip r:embed="rId4">
            <a:alphaModFix/>
          </a:blip>
          <a:srcRect b="0" l="16639" r="16639" t="0"/>
          <a:stretch/>
        </p:blipFill>
        <p:spPr>
          <a:xfrm>
            <a:off x="4375040" y="547500"/>
            <a:ext cx="4048500" cy="40485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593" name="Google Shape;593;p50"/>
          <p:cNvCxnSpPr/>
          <p:nvPr/>
        </p:nvCxnSpPr>
        <p:spPr>
          <a:xfrm>
            <a:off x="724625" y="4865475"/>
            <a:ext cx="8424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51"/>
          <p:cNvPicPr preferRelativeResize="0"/>
          <p:nvPr/>
        </p:nvPicPr>
        <p:blipFill rotWithShape="1">
          <a:blip r:embed="rId3">
            <a:alphaModFix/>
          </a:blip>
          <a:srcRect b="7133" l="0" r="0" t="7133"/>
          <a:stretch/>
        </p:blipFill>
        <p:spPr>
          <a:xfrm>
            <a:off x="-26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51"/>
          <p:cNvSpPr/>
          <p:nvPr/>
        </p:nvSpPr>
        <p:spPr>
          <a:xfrm>
            <a:off x="0" y="-9750"/>
            <a:ext cx="9144000" cy="5163000"/>
          </a:xfrm>
          <a:prstGeom prst="rect">
            <a:avLst/>
          </a:prstGeom>
          <a:solidFill>
            <a:srgbClr val="212121">
              <a:alpha val="89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365000.000</a:t>
            </a:r>
            <a:endParaRPr/>
          </a:p>
        </p:txBody>
      </p:sp>
      <p:sp>
        <p:nvSpPr>
          <p:cNvPr id="600" name="Google Shape;600;p51"/>
          <p:cNvSpPr txBox="1"/>
          <p:nvPr>
            <p:ph idx="1" type="subTitle"/>
          </p:nvPr>
        </p:nvSpPr>
        <p:spPr>
          <a:xfrm>
            <a:off x="4580305" y="1453918"/>
            <a:ext cx="18129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95th Ave NE</a:t>
            </a:r>
            <a:endParaRPr/>
          </a:p>
        </p:txBody>
      </p:sp>
      <p:sp>
        <p:nvSpPr>
          <p:cNvPr id="601" name="Google Shape;601;p51"/>
          <p:cNvSpPr txBox="1"/>
          <p:nvPr>
            <p:ph idx="2" type="subTitle"/>
          </p:nvPr>
        </p:nvSpPr>
        <p:spPr>
          <a:xfrm>
            <a:off x="4580300" y="1946474"/>
            <a:ext cx="1812900" cy="179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Floors: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Bedrooms: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Bathrooms: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Waterfront: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View: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Grade: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Renovated: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51"/>
          <p:cNvSpPr txBox="1"/>
          <p:nvPr>
            <p:ph type="title"/>
          </p:nvPr>
        </p:nvSpPr>
        <p:spPr>
          <a:xfrm>
            <a:off x="4571975" y="549075"/>
            <a:ext cx="3859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#1 Yarrow Point</a:t>
            </a:r>
            <a:endParaRPr/>
          </a:p>
        </p:txBody>
      </p:sp>
      <p:sp>
        <p:nvSpPr>
          <p:cNvPr id="603" name="Google Shape;603;p51"/>
          <p:cNvSpPr txBox="1"/>
          <p:nvPr>
            <p:ph idx="3" type="subTitle"/>
          </p:nvPr>
        </p:nvSpPr>
        <p:spPr>
          <a:xfrm>
            <a:off x="6619878" y="1453918"/>
            <a:ext cx="18117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</a:t>
            </a:r>
            <a:r>
              <a:rPr lang="en"/>
              <a:t>749.950</a:t>
            </a:r>
            <a:endParaRPr/>
          </a:p>
        </p:txBody>
      </p:sp>
      <p:sp>
        <p:nvSpPr>
          <p:cNvPr id="604" name="Google Shape;604;p51"/>
          <p:cNvSpPr txBox="1"/>
          <p:nvPr>
            <p:ph idx="4" type="subTitle"/>
          </p:nvPr>
        </p:nvSpPr>
        <p:spPr>
          <a:xfrm>
            <a:off x="6441731" y="1920735"/>
            <a:ext cx="1811700" cy="17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Very good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2001</a:t>
            </a:r>
            <a:endParaRPr/>
          </a:p>
        </p:txBody>
      </p:sp>
      <p:grpSp>
        <p:nvGrpSpPr>
          <p:cNvPr id="605" name="Google Shape;605;p51"/>
          <p:cNvGrpSpPr/>
          <p:nvPr/>
        </p:nvGrpSpPr>
        <p:grpSpPr>
          <a:xfrm flipH="1">
            <a:off x="-10028" y="294337"/>
            <a:ext cx="9159176" cy="4571128"/>
            <a:chOff x="443882" y="1006750"/>
            <a:chExt cx="8026620" cy="2730825"/>
          </a:xfrm>
        </p:grpSpPr>
        <p:cxnSp>
          <p:nvCxnSpPr>
            <p:cNvPr id="606" name="Google Shape;606;p51"/>
            <p:cNvCxnSpPr/>
            <p:nvPr/>
          </p:nvCxnSpPr>
          <p:spPr>
            <a:xfrm>
              <a:off x="443882" y="1006750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7" name="Google Shape;607;p51"/>
            <p:cNvCxnSpPr/>
            <p:nvPr/>
          </p:nvCxnSpPr>
          <p:spPr>
            <a:xfrm>
              <a:off x="1707002" y="3737575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608" name="Google Shape;608;p51"/>
          <p:cNvPicPr preferRelativeResize="0"/>
          <p:nvPr/>
        </p:nvPicPr>
        <p:blipFill rotWithShape="1">
          <a:blip r:embed="rId4">
            <a:alphaModFix/>
          </a:blip>
          <a:srcRect b="24559" l="12649" r="16206" t="-24560"/>
          <a:stretch/>
        </p:blipFill>
        <p:spPr>
          <a:xfrm>
            <a:off x="-1876450" y="-1517900"/>
            <a:ext cx="6088200" cy="6088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09" name="Google Shape;609;p51"/>
          <p:cNvSpPr txBox="1"/>
          <p:nvPr>
            <p:ph idx="2" type="subTitle"/>
          </p:nvPr>
        </p:nvSpPr>
        <p:spPr>
          <a:xfrm>
            <a:off x="4041700" y="3744375"/>
            <a:ext cx="4479300" cy="7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total lot is 37.325 ft2, 47% bigger than neighbours. The living area is 10.040 ft2, 155% larger than houses nearby. </a:t>
            </a:r>
            <a:endParaRPr/>
          </a:p>
        </p:txBody>
      </p:sp>
      <p:pic>
        <p:nvPicPr>
          <p:cNvPr id="610" name="Google Shape;610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77272" y="549075"/>
            <a:ext cx="541125" cy="54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52"/>
          <p:cNvPicPr preferRelativeResize="0"/>
          <p:nvPr/>
        </p:nvPicPr>
        <p:blipFill rotWithShape="1">
          <a:blip r:embed="rId3">
            <a:alphaModFix/>
          </a:blip>
          <a:srcRect b="7133" l="0" r="0" t="7133"/>
          <a:stretch/>
        </p:blipFill>
        <p:spPr>
          <a:xfrm>
            <a:off x="-26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52"/>
          <p:cNvSpPr/>
          <p:nvPr/>
        </p:nvSpPr>
        <p:spPr>
          <a:xfrm>
            <a:off x="0" y="-9750"/>
            <a:ext cx="9144000" cy="5163000"/>
          </a:xfrm>
          <a:prstGeom prst="rect">
            <a:avLst/>
          </a:prstGeom>
          <a:solidFill>
            <a:srgbClr val="212121">
              <a:alpha val="89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365000.000</a:t>
            </a:r>
            <a:endParaRPr/>
          </a:p>
        </p:txBody>
      </p:sp>
      <p:sp>
        <p:nvSpPr>
          <p:cNvPr id="617" name="Google Shape;617;p52"/>
          <p:cNvSpPr txBox="1"/>
          <p:nvPr>
            <p:ph idx="1" type="subTitle"/>
          </p:nvPr>
        </p:nvSpPr>
        <p:spPr>
          <a:xfrm>
            <a:off x="4041700" y="1453925"/>
            <a:ext cx="23514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Butterworth Rd</a:t>
            </a:r>
            <a:endParaRPr/>
          </a:p>
        </p:txBody>
      </p:sp>
      <p:sp>
        <p:nvSpPr>
          <p:cNvPr id="618" name="Google Shape;618;p52"/>
          <p:cNvSpPr txBox="1"/>
          <p:nvPr>
            <p:ph idx="2" type="subTitle"/>
          </p:nvPr>
        </p:nvSpPr>
        <p:spPr>
          <a:xfrm>
            <a:off x="4580300" y="1946474"/>
            <a:ext cx="1812900" cy="179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Floors: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Bedrooms: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Bathrooms: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Waterfront: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View: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Grade: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Renovated: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52"/>
          <p:cNvSpPr txBox="1"/>
          <p:nvPr>
            <p:ph type="title"/>
          </p:nvPr>
        </p:nvSpPr>
        <p:spPr>
          <a:xfrm>
            <a:off x="4571975" y="549075"/>
            <a:ext cx="3859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#2 Mercer Island</a:t>
            </a:r>
            <a:endParaRPr/>
          </a:p>
        </p:txBody>
      </p:sp>
      <p:sp>
        <p:nvSpPr>
          <p:cNvPr id="620" name="Google Shape;620;p52"/>
          <p:cNvSpPr txBox="1"/>
          <p:nvPr>
            <p:ph idx="3" type="subTitle"/>
          </p:nvPr>
        </p:nvSpPr>
        <p:spPr>
          <a:xfrm>
            <a:off x="6619878" y="1453918"/>
            <a:ext cx="18117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</a:t>
            </a:r>
            <a:r>
              <a:rPr lang="en"/>
              <a:t>775.000</a:t>
            </a:r>
            <a:endParaRPr/>
          </a:p>
        </p:txBody>
      </p:sp>
      <p:sp>
        <p:nvSpPr>
          <p:cNvPr id="621" name="Google Shape;621;p52"/>
          <p:cNvSpPr txBox="1"/>
          <p:nvPr>
            <p:ph idx="4" type="subTitle"/>
          </p:nvPr>
        </p:nvSpPr>
        <p:spPr>
          <a:xfrm>
            <a:off x="6441731" y="1920735"/>
            <a:ext cx="1811700" cy="17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6.75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Supreme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Extremely good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2009</a:t>
            </a:r>
            <a:endParaRPr/>
          </a:p>
        </p:txBody>
      </p:sp>
      <p:grpSp>
        <p:nvGrpSpPr>
          <p:cNvPr id="622" name="Google Shape;622;p52"/>
          <p:cNvGrpSpPr/>
          <p:nvPr/>
        </p:nvGrpSpPr>
        <p:grpSpPr>
          <a:xfrm flipH="1">
            <a:off x="-10028" y="294337"/>
            <a:ext cx="9159176" cy="4571128"/>
            <a:chOff x="443882" y="1006750"/>
            <a:chExt cx="8026620" cy="2730825"/>
          </a:xfrm>
        </p:grpSpPr>
        <p:cxnSp>
          <p:nvCxnSpPr>
            <p:cNvPr id="623" name="Google Shape;623;p52"/>
            <p:cNvCxnSpPr/>
            <p:nvPr/>
          </p:nvCxnSpPr>
          <p:spPr>
            <a:xfrm>
              <a:off x="443882" y="1006750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4" name="Google Shape;624;p52"/>
            <p:cNvCxnSpPr/>
            <p:nvPr/>
          </p:nvCxnSpPr>
          <p:spPr>
            <a:xfrm>
              <a:off x="1707002" y="3737575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625" name="Google Shape;625;p52"/>
          <p:cNvPicPr preferRelativeResize="0"/>
          <p:nvPr/>
        </p:nvPicPr>
        <p:blipFill rotWithShape="1">
          <a:blip r:embed="rId4">
            <a:alphaModFix/>
          </a:blip>
          <a:srcRect b="23749" l="-10317" r="44219" t="-23750"/>
          <a:stretch/>
        </p:blipFill>
        <p:spPr>
          <a:xfrm>
            <a:off x="-1876450" y="-1517900"/>
            <a:ext cx="6088200" cy="6088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26" name="Google Shape;626;p52"/>
          <p:cNvSpPr txBox="1"/>
          <p:nvPr>
            <p:ph idx="2" type="subTitle"/>
          </p:nvPr>
        </p:nvSpPr>
        <p:spPr>
          <a:xfrm>
            <a:off x="4041700" y="3744375"/>
            <a:ext cx="4601700" cy="7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total lot is </a:t>
            </a:r>
            <a:r>
              <a:rPr lang="en"/>
              <a:t>13.068</a:t>
            </a:r>
            <a:r>
              <a:rPr lang="en"/>
              <a:t> ft2, </a:t>
            </a:r>
            <a:r>
              <a:rPr lang="en"/>
              <a:t>25</a:t>
            </a:r>
            <a:r>
              <a:rPr lang="en"/>
              <a:t>% bigger than neighbours. The living area is </a:t>
            </a:r>
            <a:r>
              <a:rPr lang="en"/>
              <a:t>9.640</a:t>
            </a:r>
            <a:r>
              <a:rPr lang="en"/>
              <a:t> ft2, </a:t>
            </a:r>
            <a:r>
              <a:rPr lang="en"/>
              <a:t>195</a:t>
            </a:r>
            <a:r>
              <a:rPr lang="en"/>
              <a:t>% larger than houses nearby. </a:t>
            </a:r>
            <a:endParaRPr/>
          </a:p>
        </p:txBody>
      </p:sp>
      <p:pic>
        <p:nvPicPr>
          <p:cNvPr id="627" name="Google Shape;627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77272" y="549075"/>
            <a:ext cx="541125" cy="54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53"/>
          <p:cNvPicPr preferRelativeResize="0"/>
          <p:nvPr/>
        </p:nvPicPr>
        <p:blipFill rotWithShape="1">
          <a:blip r:embed="rId3">
            <a:alphaModFix/>
          </a:blip>
          <a:srcRect b="7133" l="0" r="0" t="7133"/>
          <a:stretch/>
        </p:blipFill>
        <p:spPr>
          <a:xfrm>
            <a:off x="-26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53"/>
          <p:cNvSpPr/>
          <p:nvPr/>
        </p:nvSpPr>
        <p:spPr>
          <a:xfrm>
            <a:off x="0" y="-9750"/>
            <a:ext cx="9144000" cy="5163000"/>
          </a:xfrm>
          <a:prstGeom prst="rect">
            <a:avLst/>
          </a:prstGeom>
          <a:solidFill>
            <a:srgbClr val="212121">
              <a:alpha val="89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365000.000</a:t>
            </a:r>
            <a:endParaRPr/>
          </a:p>
        </p:txBody>
      </p:sp>
      <p:sp>
        <p:nvSpPr>
          <p:cNvPr id="634" name="Google Shape;634;p53"/>
          <p:cNvSpPr txBox="1"/>
          <p:nvPr>
            <p:ph idx="1" type="subTitle"/>
          </p:nvPr>
        </p:nvSpPr>
        <p:spPr>
          <a:xfrm>
            <a:off x="4286250" y="1254000"/>
            <a:ext cx="21069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Lake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Sammamish</a:t>
            </a:r>
            <a:endParaRPr/>
          </a:p>
        </p:txBody>
      </p:sp>
      <p:sp>
        <p:nvSpPr>
          <p:cNvPr id="635" name="Google Shape;635;p53"/>
          <p:cNvSpPr txBox="1"/>
          <p:nvPr>
            <p:ph idx="2" type="subTitle"/>
          </p:nvPr>
        </p:nvSpPr>
        <p:spPr>
          <a:xfrm>
            <a:off x="4580300" y="1946474"/>
            <a:ext cx="1812900" cy="179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Floors: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Bedrooms: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Bathrooms: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Waterfront: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View: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Grade: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Renovated: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53"/>
          <p:cNvSpPr txBox="1"/>
          <p:nvPr>
            <p:ph type="title"/>
          </p:nvPr>
        </p:nvSpPr>
        <p:spPr>
          <a:xfrm>
            <a:off x="4571975" y="549075"/>
            <a:ext cx="3859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#3 Bellevue</a:t>
            </a:r>
            <a:endParaRPr/>
          </a:p>
        </p:txBody>
      </p:sp>
      <p:sp>
        <p:nvSpPr>
          <p:cNvPr id="637" name="Google Shape;637;p53"/>
          <p:cNvSpPr txBox="1"/>
          <p:nvPr>
            <p:ph idx="3" type="subTitle"/>
          </p:nvPr>
        </p:nvSpPr>
        <p:spPr>
          <a:xfrm>
            <a:off x="6619878" y="1453918"/>
            <a:ext cx="18117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</a:t>
            </a:r>
            <a:r>
              <a:rPr lang="en"/>
              <a:t>1.490.000</a:t>
            </a:r>
            <a:endParaRPr/>
          </a:p>
        </p:txBody>
      </p:sp>
      <p:sp>
        <p:nvSpPr>
          <p:cNvPr id="638" name="Google Shape;638;p53"/>
          <p:cNvSpPr txBox="1"/>
          <p:nvPr>
            <p:ph idx="4" type="subTitle"/>
          </p:nvPr>
        </p:nvSpPr>
        <p:spPr>
          <a:xfrm>
            <a:off x="6441731" y="1920735"/>
            <a:ext cx="1811700" cy="17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Supreme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Very good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1980</a:t>
            </a:r>
            <a:endParaRPr/>
          </a:p>
        </p:txBody>
      </p:sp>
      <p:grpSp>
        <p:nvGrpSpPr>
          <p:cNvPr id="639" name="Google Shape;639;p53"/>
          <p:cNvGrpSpPr/>
          <p:nvPr/>
        </p:nvGrpSpPr>
        <p:grpSpPr>
          <a:xfrm flipH="1">
            <a:off x="-10028" y="294337"/>
            <a:ext cx="9159176" cy="4571128"/>
            <a:chOff x="443882" y="1006750"/>
            <a:chExt cx="8026620" cy="2730825"/>
          </a:xfrm>
        </p:grpSpPr>
        <p:cxnSp>
          <p:nvCxnSpPr>
            <p:cNvPr id="640" name="Google Shape;640;p53"/>
            <p:cNvCxnSpPr/>
            <p:nvPr/>
          </p:nvCxnSpPr>
          <p:spPr>
            <a:xfrm>
              <a:off x="443882" y="1006750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1" name="Google Shape;641;p53"/>
            <p:cNvCxnSpPr/>
            <p:nvPr/>
          </p:nvCxnSpPr>
          <p:spPr>
            <a:xfrm>
              <a:off x="1707002" y="3737575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642" name="Google Shape;642;p53"/>
          <p:cNvPicPr preferRelativeResize="0"/>
          <p:nvPr/>
        </p:nvPicPr>
        <p:blipFill rotWithShape="1">
          <a:blip r:embed="rId4">
            <a:alphaModFix/>
          </a:blip>
          <a:srcRect b="13750" l="7399" r="23054" t="-13750"/>
          <a:stretch/>
        </p:blipFill>
        <p:spPr>
          <a:xfrm>
            <a:off x="-1876450" y="-1517900"/>
            <a:ext cx="6088200" cy="6088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43" name="Google Shape;643;p53"/>
          <p:cNvSpPr txBox="1"/>
          <p:nvPr>
            <p:ph idx="2" type="subTitle"/>
          </p:nvPr>
        </p:nvSpPr>
        <p:spPr>
          <a:xfrm>
            <a:off x="4041700" y="3744375"/>
            <a:ext cx="4479300" cy="7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total lot is </a:t>
            </a:r>
            <a:r>
              <a:rPr lang="en"/>
              <a:t>41.300</a:t>
            </a:r>
            <a:r>
              <a:rPr lang="en"/>
              <a:t> ft2, </a:t>
            </a:r>
            <a:r>
              <a:rPr lang="en"/>
              <a:t>62</a:t>
            </a:r>
            <a:r>
              <a:rPr lang="en"/>
              <a:t>% bigger than neighbours. The living area is </a:t>
            </a:r>
            <a:r>
              <a:rPr lang="en"/>
              <a:t>4.220</a:t>
            </a:r>
            <a:r>
              <a:rPr lang="en"/>
              <a:t> ft2, 1</a:t>
            </a:r>
            <a:r>
              <a:rPr lang="en"/>
              <a:t>1</a:t>
            </a:r>
            <a:r>
              <a:rPr lang="en"/>
              <a:t>% larger than houses nearby. </a:t>
            </a:r>
            <a:endParaRPr/>
          </a:p>
        </p:txBody>
      </p:sp>
      <p:pic>
        <p:nvPicPr>
          <p:cNvPr id="644" name="Google Shape;644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77272" y="549075"/>
            <a:ext cx="541125" cy="54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54"/>
          <p:cNvPicPr preferRelativeResize="0"/>
          <p:nvPr/>
        </p:nvPicPr>
        <p:blipFill rotWithShape="1">
          <a:blip r:embed="rId3">
            <a:alphaModFix/>
          </a:blip>
          <a:srcRect b="31225" l="0" r="0" t="31229"/>
          <a:stretch/>
        </p:blipFill>
        <p:spPr>
          <a:xfrm flipH="1">
            <a:off x="-26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54"/>
          <p:cNvSpPr/>
          <p:nvPr/>
        </p:nvSpPr>
        <p:spPr>
          <a:xfrm>
            <a:off x="0" y="-9750"/>
            <a:ext cx="9144000" cy="5163000"/>
          </a:xfrm>
          <a:prstGeom prst="rect">
            <a:avLst/>
          </a:prstGeom>
          <a:solidFill>
            <a:srgbClr val="212121">
              <a:alpha val="89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54"/>
          <p:cNvSpPr txBox="1"/>
          <p:nvPr>
            <p:ph type="title"/>
          </p:nvPr>
        </p:nvSpPr>
        <p:spPr>
          <a:xfrm>
            <a:off x="4491700" y="1936084"/>
            <a:ext cx="39405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Investment</a:t>
            </a:r>
            <a:r>
              <a:rPr lang="en"/>
              <a:t> Schedule</a:t>
            </a:r>
            <a:endParaRPr/>
          </a:p>
        </p:txBody>
      </p:sp>
      <p:sp>
        <p:nvSpPr>
          <p:cNvPr id="652" name="Google Shape;652;p54"/>
          <p:cNvSpPr txBox="1"/>
          <p:nvPr>
            <p:ph idx="2" type="title"/>
          </p:nvPr>
        </p:nvSpPr>
        <p:spPr>
          <a:xfrm>
            <a:off x="5825936" y="994125"/>
            <a:ext cx="1272000" cy="9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04</a:t>
            </a:r>
            <a:endParaRPr b="0"/>
          </a:p>
        </p:txBody>
      </p:sp>
      <p:pic>
        <p:nvPicPr>
          <p:cNvPr id="653" name="Google Shape;653;p54"/>
          <p:cNvPicPr preferRelativeResize="0"/>
          <p:nvPr/>
        </p:nvPicPr>
        <p:blipFill rotWithShape="1">
          <a:blip r:embed="rId4">
            <a:alphaModFix/>
          </a:blip>
          <a:srcRect b="4767" l="0" r="0" t="4767"/>
          <a:stretch/>
        </p:blipFill>
        <p:spPr>
          <a:xfrm>
            <a:off x="0" y="0"/>
            <a:ext cx="3794901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4" name="Google Shape;654;p54"/>
          <p:cNvGrpSpPr/>
          <p:nvPr/>
        </p:nvGrpSpPr>
        <p:grpSpPr>
          <a:xfrm>
            <a:off x="-10028" y="294337"/>
            <a:ext cx="9159176" cy="4571128"/>
            <a:chOff x="443882" y="1006750"/>
            <a:chExt cx="8026620" cy="2730825"/>
          </a:xfrm>
        </p:grpSpPr>
        <p:cxnSp>
          <p:nvCxnSpPr>
            <p:cNvPr id="655" name="Google Shape;655;p54"/>
            <p:cNvCxnSpPr/>
            <p:nvPr/>
          </p:nvCxnSpPr>
          <p:spPr>
            <a:xfrm>
              <a:off x="443882" y="1006750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6" name="Google Shape;656;p54"/>
            <p:cNvCxnSpPr/>
            <p:nvPr/>
          </p:nvCxnSpPr>
          <p:spPr>
            <a:xfrm>
              <a:off x="1707002" y="3737575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7"/>
          <p:cNvPicPr preferRelativeResize="0"/>
          <p:nvPr/>
        </p:nvPicPr>
        <p:blipFill rotWithShape="1">
          <a:blip r:embed="rId3">
            <a:alphaModFix/>
          </a:blip>
          <a:srcRect b="21565" l="0" r="0" t="40889"/>
          <a:stretch/>
        </p:blipFill>
        <p:spPr>
          <a:xfrm>
            <a:off x="0" y="1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7"/>
          <p:cNvSpPr/>
          <p:nvPr/>
        </p:nvSpPr>
        <p:spPr>
          <a:xfrm>
            <a:off x="0" y="-20300"/>
            <a:ext cx="9144000" cy="5163900"/>
          </a:xfrm>
          <a:prstGeom prst="rect">
            <a:avLst/>
          </a:prstGeom>
          <a:solidFill>
            <a:srgbClr val="212121">
              <a:alpha val="89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7"/>
          <p:cNvSpPr txBox="1"/>
          <p:nvPr>
            <p:ph idx="1" type="subTitle"/>
          </p:nvPr>
        </p:nvSpPr>
        <p:spPr>
          <a:xfrm flipH="1">
            <a:off x="830350" y="2571750"/>
            <a:ext cx="3957900" cy="15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600">
                <a:latin typeface="Noto Sans"/>
                <a:ea typeface="Noto Sans"/>
                <a:cs typeface="Noto Sans"/>
                <a:sym typeface="Noto Sans"/>
              </a:rPr>
              <a:t>We predicting </a:t>
            </a:r>
            <a:br>
              <a:rPr lang="en" sz="2600">
                <a:latin typeface="Noto Sans"/>
                <a:ea typeface="Noto Sans"/>
                <a:cs typeface="Noto Sans"/>
                <a:sym typeface="Noto Sans"/>
              </a:rPr>
            </a:br>
            <a:r>
              <a:rPr lang="en" sz="2600">
                <a:latin typeface="Noto Sans"/>
                <a:ea typeface="Noto Sans"/>
                <a:cs typeface="Noto Sans"/>
                <a:sym typeface="Noto Sans"/>
              </a:rPr>
              <a:t>Success with Precision.</a:t>
            </a:r>
            <a:endParaRPr sz="26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26" name="Google Shape;226;p37"/>
          <p:cNvSpPr txBox="1"/>
          <p:nvPr>
            <p:ph type="title"/>
          </p:nvPr>
        </p:nvSpPr>
        <p:spPr>
          <a:xfrm flipH="1">
            <a:off x="830450" y="1052400"/>
            <a:ext cx="3049800" cy="12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Profit Prophets:</a:t>
            </a:r>
            <a:endParaRPr/>
          </a:p>
        </p:txBody>
      </p:sp>
      <p:pic>
        <p:nvPicPr>
          <p:cNvPr id="227" name="Google Shape;227;p37"/>
          <p:cNvPicPr preferRelativeResize="0"/>
          <p:nvPr/>
        </p:nvPicPr>
        <p:blipFill rotWithShape="1">
          <a:blip r:embed="rId4">
            <a:alphaModFix/>
          </a:blip>
          <a:srcRect b="0" l="0" r="0" t="14980"/>
          <a:stretch/>
        </p:blipFill>
        <p:spPr>
          <a:xfrm>
            <a:off x="5101300" y="-20300"/>
            <a:ext cx="4038000" cy="5163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8" name="Google Shape;228;p37"/>
          <p:cNvCxnSpPr/>
          <p:nvPr/>
        </p:nvCxnSpPr>
        <p:spPr>
          <a:xfrm>
            <a:off x="527375" y="1193050"/>
            <a:ext cx="0" cy="2476200"/>
          </a:xfrm>
          <a:prstGeom prst="straightConnector1">
            <a:avLst/>
          </a:prstGeom>
          <a:noFill/>
          <a:ln cap="flat" cmpd="sng" w="19050">
            <a:solidFill>
              <a:srgbClr val="F1B23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55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should you buy?</a:t>
            </a:r>
            <a:endParaRPr/>
          </a:p>
        </p:txBody>
      </p:sp>
      <p:sp>
        <p:nvSpPr>
          <p:cNvPr id="662" name="Google Shape;662;p55"/>
          <p:cNvSpPr txBox="1"/>
          <p:nvPr/>
        </p:nvSpPr>
        <p:spPr>
          <a:xfrm>
            <a:off x="720000" y="1710648"/>
            <a:ext cx="15129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Current</a:t>
            </a:r>
            <a:endParaRPr sz="2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63" name="Google Shape;663;p55"/>
          <p:cNvSpPr txBox="1"/>
          <p:nvPr/>
        </p:nvSpPr>
        <p:spPr>
          <a:xfrm>
            <a:off x="720000" y="2007926"/>
            <a:ext cx="1512900" cy="10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Prices are high. Purchase within a month not advisable. 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64" name="Google Shape;664;p55"/>
          <p:cNvSpPr txBox="1"/>
          <p:nvPr/>
        </p:nvSpPr>
        <p:spPr>
          <a:xfrm>
            <a:off x="720000" y="3147469"/>
            <a:ext cx="15129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Optimal</a:t>
            </a:r>
            <a:endParaRPr sz="2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65" name="Google Shape;665;p55"/>
          <p:cNvSpPr txBox="1"/>
          <p:nvPr/>
        </p:nvSpPr>
        <p:spPr>
          <a:xfrm>
            <a:off x="547050" y="3438300"/>
            <a:ext cx="16857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Lowest prices: </a:t>
            </a:r>
            <a:b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</a:b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Nov - Feb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66" name="Google Shape;666;p55"/>
          <p:cNvSpPr txBox="1"/>
          <p:nvPr/>
        </p:nvSpPr>
        <p:spPr>
          <a:xfrm>
            <a:off x="6911100" y="1717102"/>
            <a:ext cx="15129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August</a:t>
            </a:r>
            <a:endParaRPr sz="2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67" name="Google Shape;667;p55"/>
          <p:cNvSpPr txBox="1"/>
          <p:nvPr/>
        </p:nvSpPr>
        <p:spPr>
          <a:xfrm>
            <a:off x="6911100" y="2014387"/>
            <a:ext cx="15129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Prices drop from August on.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68" name="Google Shape;668;p55"/>
          <p:cNvSpPr txBox="1"/>
          <p:nvPr/>
        </p:nvSpPr>
        <p:spPr>
          <a:xfrm>
            <a:off x="6911100" y="3147469"/>
            <a:ext cx="15129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April</a:t>
            </a:r>
            <a:endParaRPr sz="2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69" name="Google Shape;669;p55"/>
          <p:cNvSpPr txBox="1"/>
          <p:nvPr/>
        </p:nvSpPr>
        <p:spPr>
          <a:xfrm>
            <a:off x="6911100" y="3438301"/>
            <a:ext cx="15129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Don’t buy in April.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Prices are high.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670" name="Google Shape;67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5300" y="1331650"/>
            <a:ext cx="4373399" cy="2735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47" y="115925"/>
            <a:ext cx="541125" cy="54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6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should you sell?</a:t>
            </a:r>
            <a:endParaRPr/>
          </a:p>
        </p:txBody>
      </p:sp>
      <p:sp>
        <p:nvSpPr>
          <p:cNvPr id="677" name="Google Shape;677;p56"/>
          <p:cNvSpPr txBox="1"/>
          <p:nvPr/>
        </p:nvSpPr>
        <p:spPr>
          <a:xfrm>
            <a:off x="720000" y="1710648"/>
            <a:ext cx="15129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Current</a:t>
            </a:r>
            <a:endParaRPr sz="2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78" name="Google Shape;678;p56"/>
          <p:cNvSpPr txBox="1"/>
          <p:nvPr/>
        </p:nvSpPr>
        <p:spPr>
          <a:xfrm>
            <a:off x="720000" y="2007926"/>
            <a:ext cx="1512900" cy="1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Prices are a bit over average.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79" name="Google Shape;679;p56"/>
          <p:cNvSpPr txBox="1"/>
          <p:nvPr/>
        </p:nvSpPr>
        <p:spPr>
          <a:xfrm>
            <a:off x="720000" y="3147469"/>
            <a:ext cx="15129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February</a:t>
            </a:r>
            <a:endParaRPr sz="2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80" name="Google Shape;680;p56"/>
          <p:cNvSpPr txBox="1"/>
          <p:nvPr/>
        </p:nvSpPr>
        <p:spPr>
          <a:xfrm>
            <a:off x="547050" y="3438300"/>
            <a:ext cx="16857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Don’t sell in February.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81" name="Google Shape;681;p56"/>
          <p:cNvSpPr txBox="1"/>
          <p:nvPr/>
        </p:nvSpPr>
        <p:spPr>
          <a:xfrm>
            <a:off x="6911100" y="1717102"/>
            <a:ext cx="15129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Optimal</a:t>
            </a:r>
            <a:endParaRPr sz="2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82" name="Google Shape;682;p56"/>
          <p:cNvSpPr txBox="1"/>
          <p:nvPr/>
        </p:nvSpPr>
        <p:spPr>
          <a:xfrm>
            <a:off x="6911100" y="2014387"/>
            <a:ext cx="15129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Best to sell in April till July. 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83" name="Google Shape;683;p56"/>
          <p:cNvSpPr txBox="1"/>
          <p:nvPr/>
        </p:nvSpPr>
        <p:spPr>
          <a:xfrm>
            <a:off x="6911100" y="3147469"/>
            <a:ext cx="15129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April</a:t>
            </a:r>
            <a:endParaRPr sz="2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84" name="Google Shape;684;p56"/>
          <p:cNvSpPr txBox="1"/>
          <p:nvPr/>
        </p:nvSpPr>
        <p:spPr>
          <a:xfrm>
            <a:off x="6911100" y="3438301"/>
            <a:ext cx="15129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Best month is April. 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685" name="Google Shape;68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5300" y="1331659"/>
            <a:ext cx="4373399" cy="2735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47" y="115925"/>
            <a:ext cx="541125" cy="54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57"/>
          <p:cNvSpPr txBox="1"/>
          <p:nvPr>
            <p:ph type="title"/>
          </p:nvPr>
        </p:nvSpPr>
        <p:spPr>
          <a:xfrm>
            <a:off x="6086376" y="1628250"/>
            <a:ext cx="2331600" cy="8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692" name="Google Shape;692;p57"/>
          <p:cNvSpPr txBox="1"/>
          <p:nvPr>
            <p:ph idx="1" type="body"/>
          </p:nvPr>
        </p:nvSpPr>
        <p:spPr>
          <a:xfrm>
            <a:off x="6086375" y="3983775"/>
            <a:ext cx="2853000" cy="93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oto Sans"/>
                <a:ea typeface="Noto Sans"/>
                <a:cs typeface="Noto Sans"/>
                <a:sym typeface="Noto Sans"/>
              </a:rPr>
              <a:t>We predicting </a:t>
            </a:r>
            <a:br>
              <a:rPr lang="en" sz="1800">
                <a:latin typeface="Noto Sans"/>
                <a:ea typeface="Noto Sans"/>
                <a:cs typeface="Noto Sans"/>
                <a:sym typeface="Noto Sans"/>
              </a:rPr>
            </a:br>
            <a:r>
              <a:rPr lang="en" sz="1800">
                <a:latin typeface="Noto Sans"/>
                <a:ea typeface="Noto Sans"/>
                <a:cs typeface="Noto Sans"/>
                <a:sym typeface="Noto Sans"/>
              </a:rPr>
              <a:t>Success with Precision.</a:t>
            </a:r>
            <a:endParaRPr sz="600"/>
          </a:p>
        </p:txBody>
      </p:sp>
      <p:pic>
        <p:nvPicPr>
          <p:cNvPr id="693" name="Google Shape;693;p57"/>
          <p:cNvPicPr preferRelativeResize="0"/>
          <p:nvPr/>
        </p:nvPicPr>
        <p:blipFill rotWithShape="1">
          <a:blip r:embed="rId3">
            <a:alphaModFix/>
          </a:blip>
          <a:srcRect b="-10000" l="15842" r="17508" t="10000"/>
          <a:stretch/>
        </p:blipFill>
        <p:spPr>
          <a:xfrm>
            <a:off x="-1038250" y="539500"/>
            <a:ext cx="6088200" cy="6088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694" name="Google Shape;694;p57"/>
          <p:cNvCxnSpPr>
            <a:endCxn id="695" idx="3"/>
          </p:cNvCxnSpPr>
          <p:nvPr/>
        </p:nvCxnSpPr>
        <p:spPr>
          <a:xfrm flipH="1" rot="10800000">
            <a:off x="5533800" y="2571750"/>
            <a:ext cx="3610200" cy="1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96" name="Google Shape;69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4972" y="161000"/>
            <a:ext cx="541125" cy="54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0444" y="1711925"/>
            <a:ext cx="1512401" cy="151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0450" y="4327200"/>
            <a:ext cx="1125975" cy="112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75150" y="4546125"/>
            <a:ext cx="842700" cy="8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2975" y="4327200"/>
            <a:ext cx="842700" cy="8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74163" y="4468838"/>
            <a:ext cx="842700" cy="8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44600" y="4074363"/>
            <a:ext cx="1125975" cy="112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675" y="4125975"/>
            <a:ext cx="842700" cy="8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7325" y="4387275"/>
            <a:ext cx="842700" cy="8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6100" y="4387275"/>
            <a:ext cx="842700" cy="84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8"/>
          <p:cNvPicPr preferRelativeResize="0"/>
          <p:nvPr/>
        </p:nvPicPr>
        <p:blipFill rotWithShape="1">
          <a:blip r:embed="rId3">
            <a:alphaModFix/>
          </a:blip>
          <a:srcRect b="0" l="-6013" r="-12596" t="0"/>
          <a:stretch/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8"/>
          <p:cNvSpPr/>
          <p:nvPr/>
        </p:nvSpPr>
        <p:spPr>
          <a:xfrm>
            <a:off x="0" y="-9750"/>
            <a:ext cx="9144000" cy="5163000"/>
          </a:xfrm>
          <a:prstGeom prst="rect">
            <a:avLst/>
          </a:prstGeom>
          <a:solidFill>
            <a:srgbClr val="212121">
              <a:alpha val="89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8"/>
          <p:cNvSpPr/>
          <p:nvPr/>
        </p:nvSpPr>
        <p:spPr>
          <a:xfrm>
            <a:off x="2029563" y="3548713"/>
            <a:ext cx="621900" cy="621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8"/>
          <p:cNvSpPr/>
          <p:nvPr/>
        </p:nvSpPr>
        <p:spPr>
          <a:xfrm>
            <a:off x="5251163" y="3548713"/>
            <a:ext cx="621900" cy="621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8"/>
          <p:cNvSpPr/>
          <p:nvPr/>
        </p:nvSpPr>
        <p:spPr>
          <a:xfrm>
            <a:off x="5250588" y="1765288"/>
            <a:ext cx="621900" cy="621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8"/>
          <p:cNvSpPr/>
          <p:nvPr/>
        </p:nvSpPr>
        <p:spPr>
          <a:xfrm>
            <a:off x="2030150" y="1765300"/>
            <a:ext cx="621900" cy="621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" name="Google Shape;239;p38"/>
          <p:cNvGrpSpPr/>
          <p:nvPr/>
        </p:nvGrpSpPr>
        <p:grpSpPr>
          <a:xfrm>
            <a:off x="2160132" y="3690597"/>
            <a:ext cx="339792" cy="338149"/>
            <a:chOff x="4083684" y="3158941"/>
            <a:chExt cx="310937" cy="309406"/>
          </a:xfrm>
        </p:grpSpPr>
        <p:sp>
          <p:nvSpPr>
            <p:cNvPr id="240" name="Google Shape;240;p38"/>
            <p:cNvSpPr/>
            <p:nvPr/>
          </p:nvSpPr>
          <p:spPr>
            <a:xfrm>
              <a:off x="4160003" y="3359523"/>
              <a:ext cx="36122" cy="18061"/>
            </a:xfrm>
            <a:custGeom>
              <a:rect b="b" l="l" r="r" t="t"/>
              <a:pathLst>
                <a:path extrusionOk="0" h="625" w="1250">
                  <a:moveTo>
                    <a:pt x="322" y="0"/>
                  </a:moveTo>
                  <a:cubicBezTo>
                    <a:pt x="143" y="0"/>
                    <a:pt x="1" y="143"/>
                    <a:pt x="1" y="321"/>
                  </a:cubicBezTo>
                  <a:cubicBezTo>
                    <a:pt x="1" y="482"/>
                    <a:pt x="143" y="625"/>
                    <a:pt x="322" y="625"/>
                  </a:cubicBezTo>
                  <a:lnTo>
                    <a:pt x="946" y="625"/>
                  </a:lnTo>
                  <a:cubicBezTo>
                    <a:pt x="1107" y="625"/>
                    <a:pt x="1250" y="482"/>
                    <a:pt x="1250" y="321"/>
                  </a:cubicBezTo>
                  <a:cubicBezTo>
                    <a:pt x="1250" y="143"/>
                    <a:pt x="1107" y="0"/>
                    <a:pt x="9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8"/>
            <p:cNvSpPr/>
            <p:nvPr/>
          </p:nvSpPr>
          <p:spPr>
            <a:xfrm>
              <a:off x="4216209" y="3192897"/>
              <a:ext cx="47450" cy="90391"/>
            </a:xfrm>
            <a:custGeom>
              <a:rect b="b" l="l" r="r" t="t"/>
              <a:pathLst>
                <a:path extrusionOk="0" h="3128" w="1642">
                  <a:moveTo>
                    <a:pt x="589" y="788"/>
                  </a:moveTo>
                  <a:lnTo>
                    <a:pt x="589" y="1127"/>
                  </a:lnTo>
                  <a:cubicBezTo>
                    <a:pt x="571" y="1127"/>
                    <a:pt x="571" y="1109"/>
                    <a:pt x="554" y="1109"/>
                  </a:cubicBezTo>
                  <a:cubicBezTo>
                    <a:pt x="518" y="1074"/>
                    <a:pt x="500" y="1002"/>
                    <a:pt x="518" y="931"/>
                  </a:cubicBezTo>
                  <a:cubicBezTo>
                    <a:pt x="518" y="877"/>
                    <a:pt x="554" y="824"/>
                    <a:pt x="589" y="788"/>
                  </a:cubicBezTo>
                  <a:close/>
                  <a:moveTo>
                    <a:pt x="1000" y="1770"/>
                  </a:moveTo>
                  <a:cubicBezTo>
                    <a:pt x="1178" y="1859"/>
                    <a:pt x="1178" y="2019"/>
                    <a:pt x="1160" y="2091"/>
                  </a:cubicBezTo>
                  <a:cubicBezTo>
                    <a:pt x="1142" y="2180"/>
                    <a:pt x="1089" y="2287"/>
                    <a:pt x="1000" y="2340"/>
                  </a:cubicBezTo>
                  <a:lnTo>
                    <a:pt x="1000" y="1770"/>
                  </a:lnTo>
                  <a:close/>
                  <a:moveTo>
                    <a:pt x="789" y="1"/>
                  </a:moveTo>
                  <a:cubicBezTo>
                    <a:pt x="679" y="1"/>
                    <a:pt x="589" y="85"/>
                    <a:pt x="589" y="199"/>
                  </a:cubicBezTo>
                  <a:lnTo>
                    <a:pt x="589" y="306"/>
                  </a:lnTo>
                  <a:cubicBezTo>
                    <a:pt x="571" y="324"/>
                    <a:pt x="571" y="324"/>
                    <a:pt x="554" y="324"/>
                  </a:cubicBezTo>
                  <a:cubicBezTo>
                    <a:pt x="322" y="396"/>
                    <a:pt x="143" y="592"/>
                    <a:pt x="107" y="842"/>
                  </a:cubicBezTo>
                  <a:cubicBezTo>
                    <a:pt x="54" y="1074"/>
                    <a:pt x="125" y="1306"/>
                    <a:pt x="304" y="1430"/>
                  </a:cubicBezTo>
                  <a:cubicBezTo>
                    <a:pt x="375" y="1484"/>
                    <a:pt x="464" y="1538"/>
                    <a:pt x="589" y="1609"/>
                  </a:cubicBezTo>
                  <a:lnTo>
                    <a:pt x="589" y="2394"/>
                  </a:lnTo>
                  <a:cubicBezTo>
                    <a:pt x="518" y="2376"/>
                    <a:pt x="446" y="2358"/>
                    <a:pt x="357" y="2287"/>
                  </a:cubicBezTo>
                  <a:cubicBezTo>
                    <a:pt x="322" y="2266"/>
                    <a:pt x="281" y="2256"/>
                    <a:pt x="242" y="2256"/>
                  </a:cubicBezTo>
                  <a:cubicBezTo>
                    <a:pt x="181" y="2256"/>
                    <a:pt x="122" y="2279"/>
                    <a:pt x="90" y="2323"/>
                  </a:cubicBezTo>
                  <a:cubicBezTo>
                    <a:pt x="0" y="2430"/>
                    <a:pt x="18" y="2572"/>
                    <a:pt x="125" y="2644"/>
                  </a:cubicBezTo>
                  <a:cubicBezTo>
                    <a:pt x="304" y="2751"/>
                    <a:pt x="429" y="2804"/>
                    <a:pt x="589" y="2822"/>
                  </a:cubicBezTo>
                  <a:lnTo>
                    <a:pt x="589" y="2911"/>
                  </a:lnTo>
                  <a:cubicBezTo>
                    <a:pt x="589" y="3018"/>
                    <a:pt x="661" y="3108"/>
                    <a:pt x="768" y="3126"/>
                  </a:cubicBezTo>
                  <a:cubicBezTo>
                    <a:pt x="778" y="3127"/>
                    <a:pt x="789" y="3128"/>
                    <a:pt x="799" y="3128"/>
                  </a:cubicBezTo>
                  <a:cubicBezTo>
                    <a:pt x="910" y="3128"/>
                    <a:pt x="1000" y="3043"/>
                    <a:pt x="1000" y="2929"/>
                  </a:cubicBezTo>
                  <a:lnTo>
                    <a:pt x="1000" y="2804"/>
                  </a:lnTo>
                  <a:cubicBezTo>
                    <a:pt x="1321" y="2715"/>
                    <a:pt x="1535" y="2430"/>
                    <a:pt x="1571" y="2162"/>
                  </a:cubicBezTo>
                  <a:cubicBezTo>
                    <a:pt x="1642" y="1805"/>
                    <a:pt x="1446" y="1484"/>
                    <a:pt x="1089" y="1359"/>
                  </a:cubicBezTo>
                  <a:cubicBezTo>
                    <a:pt x="1071" y="1341"/>
                    <a:pt x="1035" y="1341"/>
                    <a:pt x="1000" y="1323"/>
                  </a:cubicBezTo>
                  <a:lnTo>
                    <a:pt x="1000" y="735"/>
                  </a:lnTo>
                  <a:cubicBezTo>
                    <a:pt x="1053" y="752"/>
                    <a:pt x="1089" y="788"/>
                    <a:pt x="1089" y="788"/>
                  </a:cubicBezTo>
                  <a:cubicBezTo>
                    <a:pt x="1125" y="824"/>
                    <a:pt x="1196" y="842"/>
                    <a:pt x="1267" y="842"/>
                  </a:cubicBezTo>
                  <a:cubicBezTo>
                    <a:pt x="1356" y="824"/>
                    <a:pt x="1410" y="752"/>
                    <a:pt x="1428" y="681"/>
                  </a:cubicBezTo>
                  <a:cubicBezTo>
                    <a:pt x="1446" y="592"/>
                    <a:pt x="1410" y="521"/>
                    <a:pt x="1356" y="467"/>
                  </a:cubicBezTo>
                  <a:cubicBezTo>
                    <a:pt x="1285" y="413"/>
                    <a:pt x="1160" y="342"/>
                    <a:pt x="1000" y="306"/>
                  </a:cubicBezTo>
                  <a:lnTo>
                    <a:pt x="1000" y="217"/>
                  </a:lnTo>
                  <a:cubicBezTo>
                    <a:pt x="1000" y="110"/>
                    <a:pt x="928" y="21"/>
                    <a:pt x="821" y="3"/>
                  </a:cubicBezTo>
                  <a:cubicBezTo>
                    <a:pt x="810" y="2"/>
                    <a:pt x="800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8"/>
            <p:cNvSpPr/>
            <p:nvPr/>
          </p:nvSpPr>
          <p:spPr>
            <a:xfrm>
              <a:off x="4083684" y="3158941"/>
              <a:ext cx="310937" cy="309406"/>
            </a:xfrm>
            <a:custGeom>
              <a:rect b="b" l="l" r="r" t="t"/>
              <a:pathLst>
                <a:path extrusionOk="0" h="10707" w="10760">
                  <a:moveTo>
                    <a:pt x="5389" y="625"/>
                  </a:moveTo>
                  <a:cubicBezTo>
                    <a:pt x="6549" y="625"/>
                    <a:pt x="7495" y="1571"/>
                    <a:pt x="7495" y="2748"/>
                  </a:cubicBezTo>
                  <a:cubicBezTo>
                    <a:pt x="7495" y="3908"/>
                    <a:pt x="6549" y="4854"/>
                    <a:pt x="5389" y="4854"/>
                  </a:cubicBezTo>
                  <a:cubicBezTo>
                    <a:pt x="4212" y="4854"/>
                    <a:pt x="3266" y="3908"/>
                    <a:pt x="3266" y="2748"/>
                  </a:cubicBezTo>
                  <a:cubicBezTo>
                    <a:pt x="3266" y="1571"/>
                    <a:pt x="4212" y="625"/>
                    <a:pt x="5389" y="625"/>
                  </a:cubicBezTo>
                  <a:close/>
                  <a:moveTo>
                    <a:pt x="3587" y="8833"/>
                  </a:moveTo>
                  <a:lnTo>
                    <a:pt x="3587" y="10082"/>
                  </a:lnTo>
                  <a:lnTo>
                    <a:pt x="2963" y="10082"/>
                  </a:lnTo>
                  <a:lnTo>
                    <a:pt x="2963" y="8833"/>
                  </a:lnTo>
                  <a:close/>
                  <a:moveTo>
                    <a:pt x="3266" y="5585"/>
                  </a:moveTo>
                  <a:lnTo>
                    <a:pt x="4123" y="6352"/>
                  </a:lnTo>
                  <a:lnTo>
                    <a:pt x="5247" y="7387"/>
                  </a:lnTo>
                  <a:lnTo>
                    <a:pt x="5247" y="10082"/>
                  </a:lnTo>
                  <a:lnTo>
                    <a:pt x="4212" y="10082"/>
                  </a:lnTo>
                  <a:lnTo>
                    <a:pt x="4212" y="8511"/>
                  </a:lnTo>
                  <a:cubicBezTo>
                    <a:pt x="4212" y="8333"/>
                    <a:pt x="4069" y="8190"/>
                    <a:pt x="3891" y="8190"/>
                  </a:cubicBezTo>
                  <a:lnTo>
                    <a:pt x="2642" y="8190"/>
                  </a:lnTo>
                  <a:cubicBezTo>
                    <a:pt x="2463" y="8190"/>
                    <a:pt x="2320" y="8333"/>
                    <a:pt x="2320" y="8511"/>
                  </a:cubicBezTo>
                  <a:lnTo>
                    <a:pt x="2320" y="10082"/>
                  </a:lnTo>
                  <a:lnTo>
                    <a:pt x="1286" y="10082"/>
                  </a:lnTo>
                  <a:lnTo>
                    <a:pt x="1286" y="7387"/>
                  </a:lnTo>
                  <a:lnTo>
                    <a:pt x="3266" y="5585"/>
                  </a:lnTo>
                  <a:close/>
                  <a:moveTo>
                    <a:pt x="5389" y="5585"/>
                  </a:moveTo>
                  <a:lnTo>
                    <a:pt x="7370" y="7387"/>
                  </a:lnTo>
                  <a:lnTo>
                    <a:pt x="7370" y="10082"/>
                  </a:lnTo>
                  <a:lnTo>
                    <a:pt x="5889" y="10082"/>
                  </a:lnTo>
                  <a:lnTo>
                    <a:pt x="5889" y="7958"/>
                  </a:lnTo>
                  <a:lnTo>
                    <a:pt x="5978" y="8065"/>
                  </a:lnTo>
                  <a:cubicBezTo>
                    <a:pt x="6050" y="8119"/>
                    <a:pt x="6121" y="8137"/>
                    <a:pt x="6192" y="8137"/>
                  </a:cubicBezTo>
                  <a:cubicBezTo>
                    <a:pt x="6281" y="8137"/>
                    <a:pt x="6371" y="8101"/>
                    <a:pt x="6424" y="8030"/>
                  </a:cubicBezTo>
                  <a:cubicBezTo>
                    <a:pt x="6549" y="7905"/>
                    <a:pt x="6531" y="7708"/>
                    <a:pt x="6406" y="7601"/>
                  </a:cubicBezTo>
                  <a:lnTo>
                    <a:pt x="4783" y="6120"/>
                  </a:lnTo>
                  <a:lnTo>
                    <a:pt x="5389" y="5585"/>
                  </a:lnTo>
                  <a:close/>
                  <a:moveTo>
                    <a:pt x="7495" y="5585"/>
                  </a:moveTo>
                  <a:lnTo>
                    <a:pt x="9475" y="7387"/>
                  </a:lnTo>
                  <a:lnTo>
                    <a:pt x="9475" y="10082"/>
                  </a:lnTo>
                  <a:lnTo>
                    <a:pt x="7994" y="10082"/>
                  </a:lnTo>
                  <a:lnTo>
                    <a:pt x="7994" y="7958"/>
                  </a:lnTo>
                  <a:lnTo>
                    <a:pt x="8101" y="8065"/>
                  </a:lnTo>
                  <a:cubicBezTo>
                    <a:pt x="8155" y="8119"/>
                    <a:pt x="8226" y="8137"/>
                    <a:pt x="8316" y="8137"/>
                  </a:cubicBezTo>
                  <a:cubicBezTo>
                    <a:pt x="8387" y="8137"/>
                    <a:pt x="8476" y="8101"/>
                    <a:pt x="8547" y="8030"/>
                  </a:cubicBezTo>
                  <a:cubicBezTo>
                    <a:pt x="8655" y="7905"/>
                    <a:pt x="8655" y="7708"/>
                    <a:pt x="8512" y="7601"/>
                  </a:cubicBezTo>
                  <a:lnTo>
                    <a:pt x="6906" y="6120"/>
                  </a:lnTo>
                  <a:lnTo>
                    <a:pt x="7495" y="5585"/>
                  </a:lnTo>
                  <a:close/>
                  <a:moveTo>
                    <a:pt x="5375" y="0"/>
                  </a:moveTo>
                  <a:cubicBezTo>
                    <a:pt x="3873" y="0"/>
                    <a:pt x="2642" y="1225"/>
                    <a:pt x="2642" y="2748"/>
                  </a:cubicBezTo>
                  <a:cubicBezTo>
                    <a:pt x="2642" y="3997"/>
                    <a:pt x="3498" y="5068"/>
                    <a:pt x="4676" y="5389"/>
                  </a:cubicBezTo>
                  <a:lnTo>
                    <a:pt x="4319" y="5692"/>
                  </a:lnTo>
                  <a:lnTo>
                    <a:pt x="3480" y="4925"/>
                  </a:lnTo>
                  <a:cubicBezTo>
                    <a:pt x="3418" y="4872"/>
                    <a:pt x="3342" y="4845"/>
                    <a:pt x="3266" y="4845"/>
                  </a:cubicBezTo>
                  <a:cubicBezTo>
                    <a:pt x="3190" y="4845"/>
                    <a:pt x="3114" y="4872"/>
                    <a:pt x="3052" y="4925"/>
                  </a:cubicBezTo>
                  <a:lnTo>
                    <a:pt x="126" y="7601"/>
                  </a:lnTo>
                  <a:cubicBezTo>
                    <a:pt x="1" y="7708"/>
                    <a:pt x="1" y="7905"/>
                    <a:pt x="108" y="8030"/>
                  </a:cubicBezTo>
                  <a:cubicBezTo>
                    <a:pt x="175" y="8106"/>
                    <a:pt x="262" y="8142"/>
                    <a:pt x="348" y="8142"/>
                  </a:cubicBezTo>
                  <a:cubicBezTo>
                    <a:pt x="423" y="8142"/>
                    <a:pt x="496" y="8115"/>
                    <a:pt x="554" y="8065"/>
                  </a:cubicBezTo>
                  <a:lnTo>
                    <a:pt x="661" y="7958"/>
                  </a:lnTo>
                  <a:lnTo>
                    <a:pt x="661" y="10385"/>
                  </a:lnTo>
                  <a:cubicBezTo>
                    <a:pt x="661" y="10563"/>
                    <a:pt x="804" y="10706"/>
                    <a:pt x="964" y="10706"/>
                  </a:cubicBezTo>
                  <a:lnTo>
                    <a:pt x="9796" y="10706"/>
                  </a:lnTo>
                  <a:cubicBezTo>
                    <a:pt x="9957" y="10706"/>
                    <a:pt x="10100" y="10563"/>
                    <a:pt x="10100" y="10385"/>
                  </a:cubicBezTo>
                  <a:lnTo>
                    <a:pt x="10100" y="7958"/>
                  </a:lnTo>
                  <a:lnTo>
                    <a:pt x="10207" y="8065"/>
                  </a:lnTo>
                  <a:cubicBezTo>
                    <a:pt x="10260" y="8119"/>
                    <a:pt x="10350" y="8137"/>
                    <a:pt x="10421" y="8137"/>
                  </a:cubicBezTo>
                  <a:cubicBezTo>
                    <a:pt x="10510" y="8137"/>
                    <a:pt x="10582" y="8101"/>
                    <a:pt x="10653" y="8030"/>
                  </a:cubicBezTo>
                  <a:cubicBezTo>
                    <a:pt x="10760" y="7905"/>
                    <a:pt x="10760" y="7708"/>
                    <a:pt x="10635" y="7601"/>
                  </a:cubicBezTo>
                  <a:lnTo>
                    <a:pt x="7709" y="4925"/>
                  </a:lnTo>
                  <a:cubicBezTo>
                    <a:pt x="7646" y="4872"/>
                    <a:pt x="7571" y="4845"/>
                    <a:pt x="7495" y="4845"/>
                  </a:cubicBezTo>
                  <a:cubicBezTo>
                    <a:pt x="7419" y="4845"/>
                    <a:pt x="7343" y="4872"/>
                    <a:pt x="7281" y="4925"/>
                  </a:cubicBezTo>
                  <a:lnTo>
                    <a:pt x="6442" y="5692"/>
                  </a:lnTo>
                  <a:lnTo>
                    <a:pt x="6085" y="5389"/>
                  </a:lnTo>
                  <a:cubicBezTo>
                    <a:pt x="7245" y="5068"/>
                    <a:pt x="8101" y="4033"/>
                    <a:pt x="8119" y="2784"/>
                  </a:cubicBezTo>
                  <a:cubicBezTo>
                    <a:pt x="8137" y="1267"/>
                    <a:pt x="6924" y="18"/>
                    <a:pt x="5407" y="0"/>
                  </a:cubicBezTo>
                  <a:cubicBezTo>
                    <a:pt x="5396" y="0"/>
                    <a:pt x="5385" y="0"/>
                    <a:pt x="5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" name="Google Shape;243;p38"/>
          <p:cNvSpPr txBox="1"/>
          <p:nvPr>
            <p:ph idx="1" type="subTitle"/>
          </p:nvPr>
        </p:nvSpPr>
        <p:spPr>
          <a:xfrm>
            <a:off x="2740075" y="1648600"/>
            <a:ext cx="24225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Data Analysis</a:t>
            </a:r>
            <a:endParaRPr sz="1900"/>
          </a:p>
        </p:txBody>
      </p:sp>
      <p:sp>
        <p:nvSpPr>
          <p:cNvPr id="244" name="Google Shape;244;p38"/>
          <p:cNvSpPr txBox="1"/>
          <p:nvPr>
            <p:ph idx="2" type="subTitle"/>
          </p:nvPr>
        </p:nvSpPr>
        <p:spPr>
          <a:xfrm>
            <a:off x="5997725" y="1648600"/>
            <a:ext cx="27219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Customer Portrait</a:t>
            </a:r>
            <a:endParaRPr sz="1900"/>
          </a:p>
        </p:txBody>
      </p:sp>
      <p:sp>
        <p:nvSpPr>
          <p:cNvPr id="245" name="Google Shape;245;p38"/>
          <p:cNvSpPr txBox="1"/>
          <p:nvPr>
            <p:ph idx="3" type="subTitle"/>
          </p:nvPr>
        </p:nvSpPr>
        <p:spPr>
          <a:xfrm>
            <a:off x="2740075" y="3434329"/>
            <a:ext cx="24225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Investment Cases</a:t>
            </a:r>
            <a:endParaRPr sz="1900"/>
          </a:p>
        </p:txBody>
      </p:sp>
      <p:sp>
        <p:nvSpPr>
          <p:cNvPr id="246" name="Google Shape;246;p38"/>
          <p:cNvSpPr txBox="1"/>
          <p:nvPr>
            <p:ph idx="5" type="subTitle"/>
          </p:nvPr>
        </p:nvSpPr>
        <p:spPr>
          <a:xfrm>
            <a:off x="2740075" y="1978675"/>
            <a:ext cx="2422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Deeper insights in the </a:t>
            </a:r>
            <a:br>
              <a:rPr lang="en"/>
            </a:br>
            <a:r>
              <a:rPr lang="en"/>
              <a:t>data set </a:t>
            </a:r>
            <a:endParaRPr/>
          </a:p>
        </p:txBody>
      </p:sp>
      <p:sp>
        <p:nvSpPr>
          <p:cNvPr id="247" name="Google Shape;247;p38"/>
          <p:cNvSpPr txBox="1"/>
          <p:nvPr>
            <p:ph idx="6" type="subTitle"/>
          </p:nvPr>
        </p:nvSpPr>
        <p:spPr>
          <a:xfrm>
            <a:off x="5997725" y="1978675"/>
            <a:ext cx="2422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Presenting customer demands &amp; underlying interests</a:t>
            </a:r>
            <a:endParaRPr/>
          </a:p>
        </p:txBody>
      </p:sp>
      <p:sp>
        <p:nvSpPr>
          <p:cNvPr id="248" name="Google Shape;248;p38"/>
          <p:cNvSpPr txBox="1"/>
          <p:nvPr>
            <p:ph idx="7" type="subTitle"/>
          </p:nvPr>
        </p:nvSpPr>
        <p:spPr>
          <a:xfrm>
            <a:off x="5997725" y="3760850"/>
            <a:ext cx="2422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Advisory</a:t>
            </a:r>
            <a:r>
              <a:rPr lang="en"/>
              <a:t> on market timing, both buy &amp; sell side</a:t>
            </a:r>
            <a:endParaRPr/>
          </a:p>
        </p:txBody>
      </p:sp>
      <p:sp>
        <p:nvSpPr>
          <p:cNvPr id="249" name="Google Shape;249;p38"/>
          <p:cNvSpPr txBox="1"/>
          <p:nvPr>
            <p:ph idx="4" type="subTitle"/>
          </p:nvPr>
        </p:nvSpPr>
        <p:spPr>
          <a:xfrm>
            <a:off x="5997725" y="3434329"/>
            <a:ext cx="24225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Schedule</a:t>
            </a:r>
            <a:endParaRPr sz="1900"/>
          </a:p>
        </p:txBody>
      </p:sp>
      <p:sp>
        <p:nvSpPr>
          <p:cNvPr id="250" name="Google Shape;250;p38"/>
          <p:cNvSpPr txBox="1"/>
          <p:nvPr>
            <p:ph idx="8" type="subTitle"/>
          </p:nvPr>
        </p:nvSpPr>
        <p:spPr>
          <a:xfrm>
            <a:off x="2740075" y="3760850"/>
            <a:ext cx="2422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of best investment cases </a:t>
            </a:r>
            <a:endParaRPr/>
          </a:p>
        </p:txBody>
      </p:sp>
      <p:cxnSp>
        <p:nvCxnSpPr>
          <p:cNvPr id="251" name="Google Shape;251;p38"/>
          <p:cNvCxnSpPr/>
          <p:nvPr/>
        </p:nvCxnSpPr>
        <p:spPr>
          <a:xfrm>
            <a:off x="713775" y="4866870"/>
            <a:ext cx="8446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" name="Google Shape;252;p38"/>
          <p:cNvSpPr txBox="1"/>
          <p:nvPr>
            <p:ph type="title"/>
          </p:nvPr>
        </p:nvSpPr>
        <p:spPr>
          <a:xfrm>
            <a:off x="1819275" y="548650"/>
            <a:ext cx="66114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resentation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53" name="Google Shape;25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0690" y="436310"/>
            <a:ext cx="735375" cy="745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" name="Google Shape;254;p38"/>
          <p:cNvGrpSpPr/>
          <p:nvPr/>
        </p:nvGrpSpPr>
        <p:grpSpPr>
          <a:xfrm>
            <a:off x="2157398" y="1904240"/>
            <a:ext cx="366269" cy="366269"/>
            <a:chOff x="-61783350" y="2297100"/>
            <a:chExt cx="316650" cy="316650"/>
          </a:xfrm>
        </p:grpSpPr>
        <p:sp>
          <p:nvSpPr>
            <p:cNvPr id="255" name="Google Shape;255;p38"/>
            <p:cNvSpPr/>
            <p:nvPr/>
          </p:nvSpPr>
          <p:spPr>
            <a:xfrm>
              <a:off x="-61783350" y="2297100"/>
              <a:ext cx="316650" cy="316650"/>
            </a:xfrm>
            <a:custGeom>
              <a:rect b="b" l="l" r="r" t="t"/>
              <a:pathLst>
                <a:path extrusionOk="0" h="12666" w="12666">
                  <a:moveTo>
                    <a:pt x="379" y="0"/>
                  </a:moveTo>
                  <a:cubicBezTo>
                    <a:pt x="158" y="0"/>
                    <a:pt x="1" y="189"/>
                    <a:pt x="1" y="441"/>
                  </a:cubicBezTo>
                  <a:lnTo>
                    <a:pt x="1" y="12287"/>
                  </a:lnTo>
                  <a:cubicBezTo>
                    <a:pt x="1" y="12508"/>
                    <a:pt x="190" y="12665"/>
                    <a:pt x="379" y="12665"/>
                  </a:cubicBezTo>
                  <a:lnTo>
                    <a:pt x="12256" y="12665"/>
                  </a:lnTo>
                  <a:cubicBezTo>
                    <a:pt x="12477" y="12665"/>
                    <a:pt x="12666" y="12476"/>
                    <a:pt x="12666" y="12287"/>
                  </a:cubicBezTo>
                  <a:cubicBezTo>
                    <a:pt x="12634" y="12098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41"/>
                  </a:lnTo>
                  <a:cubicBezTo>
                    <a:pt x="820" y="189"/>
                    <a:pt x="631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8"/>
            <p:cNvSpPr/>
            <p:nvPr/>
          </p:nvSpPr>
          <p:spPr>
            <a:xfrm>
              <a:off x="-61742375" y="2387675"/>
              <a:ext cx="275675" cy="151250"/>
            </a:xfrm>
            <a:custGeom>
              <a:rect b="b" l="l" r="r" t="t"/>
              <a:pathLst>
                <a:path extrusionOk="0" h="6050" w="11027">
                  <a:moveTo>
                    <a:pt x="9767" y="788"/>
                  </a:moveTo>
                  <a:cubicBezTo>
                    <a:pt x="10019" y="788"/>
                    <a:pt x="10208" y="977"/>
                    <a:pt x="10208" y="1229"/>
                  </a:cubicBezTo>
                  <a:cubicBezTo>
                    <a:pt x="10176" y="1450"/>
                    <a:pt x="10019" y="1639"/>
                    <a:pt x="9767" y="1639"/>
                  </a:cubicBezTo>
                  <a:cubicBezTo>
                    <a:pt x="9546" y="1639"/>
                    <a:pt x="9389" y="1450"/>
                    <a:pt x="9389" y="1229"/>
                  </a:cubicBezTo>
                  <a:cubicBezTo>
                    <a:pt x="9389" y="977"/>
                    <a:pt x="9578" y="788"/>
                    <a:pt x="9767" y="788"/>
                  </a:cubicBezTo>
                  <a:close/>
                  <a:moveTo>
                    <a:pt x="4001" y="1607"/>
                  </a:moveTo>
                  <a:cubicBezTo>
                    <a:pt x="4222" y="1607"/>
                    <a:pt x="4379" y="1796"/>
                    <a:pt x="4379" y="2048"/>
                  </a:cubicBezTo>
                  <a:cubicBezTo>
                    <a:pt x="4379" y="2269"/>
                    <a:pt x="4222" y="2489"/>
                    <a:pt x="4001" y="2489"/>
                  </a:cubicBezTo>
                  <a:cubicBezTo>
                    <a:pt x="3749" y="2489"/>
                    <a:pt x="3560" y="2269"/>
                    <a:pt x="3560" y="2048"/>
                  </a:cubicBezTo>
                  <a:cubicBezTo>
                    <a:pt x="3560" y="1796"/>
                    <a:pt x="3749" y="1607"/>
                    <a:pt x="4001" y="1607"/>
                  </a:cubicBezTo>
                  <a:close/>
                  <a:moveTo>
                    <a:pt x="6459" y="4128"/>
                  </a:moveTo>
                  <a:cubicBezTo>
                    <a:pt x="6679" y="4128"/>
                    <a:pt x="6900" y="4317"/>
                    <a:pt x="6900" y="4569"/>
                  </a:cubicBezTo>
                  <a:cubicBezTo>
                    <a:pt x="6868" y="4758"/>
                    <a:pt x="6711" y="4947"/>
                    <a:pt x="6459" y="4947"/>
                  </a:cubicBezTo>
                  <a:cubicBezTo>
                    <a:pt x="6238" y="4947"/>
                    <a:pt x="6081" y="4758"/>
                    <a:pt x="6081" y="4569"/>
                  </a:cubicBezTo>
                  <a:cubicBezTo>
                    <a:pt x="6081" y="4317"/>
                    <a:pt x="6270" y="4128"/>
                    <a:pt x="6459" y="4128"/>
                  </a:cubicBezTo>
                  <a:close/>
                  <a:moveTo>
                    <a:pt x="1229" y="4380"/>
                  </a:moveTo>
                  <a:cubicBezTo>
                    <a:pt x="1481" y="4380"/>
                    <a:pt x="1638" y="4569"/>
                    <a:pt x="1638" y="4789"/>
                  </a:cubicBezTo>
                  <a:cubicBezTo>
                    <a:pt x="1638" y="5041"/>
                    <a:pt x="1481" y="5230"/>
                    <a:pt x="1229" y="5230"/>
                  </a:cubicBezTo>
                  <a:cubicBezTo>
                    <a:pt x="1008" y="5230"/>
                    <a:pt x="788" y="5041"/>
                    <a:pt x="788" y="4789"/>
                  </a:cubicBezTo>
                  <a:cubicBezTo>
                    <a:pt x="788" y="4569"/>
                    <a:pt x="1008" y="4380"/>
                    <a:pt x="1229" y="4380"/>
                  </a:cubicBezTo>
                  <a:close/>
                  <a:moveTo>
                    <a:pt x="9767" y="0"/>
                  </a:moveTo>
                  <a:cubicBezTo>
                    <a:pt x="9105" y="0"/>
                    <a:pt x="8570" y="536"/>
                    <a:pt x="8570" y="1229"/>
                  </a:cubicBezTo>
                  <a:cubicBezTo>
                    <a:pt x="8570" y="1418"/>
                    <a:pt x="8601" y="1576"/>
                    <a:pt x="8664" y="1765"/>
                  </a:cubicBezTo>
                  <a:lnTo>
                    <a:pt x="7026" y="3434"/>
                  </a:lnTo>
                  <a:cubicBezTo>
                    <a:pt x="6868" y="3340"/>
                    <a:pt x="6679" y="3308"/>
                    <a:pt x="6459" y="3308"/>
                  </a:cubicBezTo>
                  <a:cubicBezTo>
                    <a:pt x="6270" y="3308"/>
                    <a:pt x="6112" y="3340"/>
                    <a:pt x="5923" y="3434"/>
                  </a:cubicBezTo>
                  <a:lnTo>
                    <a:pt x="5104" y="2584"/>
                  </a:lnTo>
                  <a:cubicBezTo>
                    <a:pt x="5167" y="2426"/>
                    <a:pt x="5199" y="2237"/>
                    <a:pt x="5199" y="2048"/>
                  </a:cubicBezTo>
                  <a:cubicBezTo>
                    <a:pt x="5199" y="1387"/>
                    <a:pt x="4663" y="788"/>
                    <a:pt x="4001" y="788"/>
                  </a:cubicBezTo>
                  <a:cubicBezTo>
                    <a:pt x="3308" y="788"/>
                    <a:pt x="2773" y="1324"/>
                    <a:pt x="2773" y="2048"/>
                  </a:cubicBezTo>
                  <a:cubicBezTo>
                    <a:pt x="2773" y="2237"/>
                    <a:pt x="2804" y="2395"/>
                    <a:pt x="2899" y="2584"/>
                  </a:cubicBezTo>
                  <a:lnTo>
                    <a:pt x="1796" y="3686"/>
                  </a:lnTo>
                  <a:cubicBezTo>
                    <a:pt x="1638" y="3623"/>
                    <a:pt x="1418" y="3592"/>
                    <a:pt x="1229" y="3592"/>
                  </a:cubicBezTo>
                  <a:cubicBezTo>
                    <a:pt x="567" y="3592"/>
                    <a:pt x="0" y="4128"/>
                    <a:pt x="0" y="4852"/>
                  </a:cubicBezTo>
                  <a:cubicBezTo>
                    <a:pt x="0" y="5514"/>
                    <a:pt x="567" y="6049"/>
                    <a:pt x="1229" y="6049"/>
                  </a:cubicBezTo>
                  <a:cubicBezTo>
                    <a:pt x="1890" y="6049"/>
                    <a:pt x="2458" y="5514"/>
                    <a:pt x="2458" y="4852"/>
                  </a:cubicBezTo>
                  <a:cubicBezTo>
                    <a:pt x="2458" y="4632"/>
                    <a:pt x="2426" y="4474"/>
                    <a:pt x="2332" y="4285"/>
                  </a:cubicBezTo>
                  <a:lnTo>
                    <a:pt x="3434" y="3182"/>
                  </a:lnTo>
                  <a:cubicBezTo>
                    <a:pt x="3592" y="3245"/>
                    <a:pt x="3781" y="3308"/>
                    <a:pt x="4001" y="3308"/>
                  </a:cubicBezTo>
                  <a:cubicBezTo>
                    <a:pt x="4190" y="3308"/>
                    <a:pt x="4348" y="3277"/>
                    <a:pt x="4537" y="3182"/>
                  </a:cubicBezTo>
                  <a:lnTo>
                    <a:pt x="5356" y="4001"/>
                  </a:lnTo>
                  <a:cubicBezTo>
                    <a:pt x="5293" y="4159"/>
                    <a:pt x="5262" y="4348"/>
                    <a:pt x="5262" y="4569"/>
                  </a:cubicBezTo>
                  <a:cubicBezTo>
                    <a:pt x="5262" y="5230"/>
                    <a:pt x="5797" y="5766"/>
                    <a:pt x="6459" y="5766"/>
                  </a:cubicBezTo>
                  <a:cubicBezTo>
                    <a:pt x="7152" y="5766"/>
                    <a:pt x="7687" y="5230"/>
                    <a:pt x="7687" y="4569"/>
                  </a:cubicBezTo>
                  <a:cubicBezTo>
                    <a:pt x="7687" y="4348"/>
                    <a:pt x="7656" y="4191"/>
                    <a:pt x="7561" y="4001"/>
                  </a:cubicBezTo>
                  <a:lnTo>
                    <a:pt x="9231" y="2363"/>
                  </a:lnTo>
                  <a:cubicBezTo>
                    <a:pt x="9389" y="2426"/>
                    <a:pt x="9578" y="2489"/>
                    <a:pt x="9767" y="2489"/>
                  </a:cubicBezTo>
                  <a:cubicBezTo>
                    <a:pt x="10460" y="2489"/>
                    <a:pt x="11027" y="1922"/>
                    <a:pt x="11027" y="1229"/>
                  </a:cubicBezTo>
                  <a:cubicBezTo>
                    <a:pt x="10995" y="536"/>
                    <a:pt x="10460" y="0"/>
                    <a:pt x="9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" name="Google Shape;257;p38"/>
          <p:cNvGrpSpPr/>
          <p:nvPr/>
        </p:nvGrpSpPr>
        <p:grpSpPr>
          <a:xfrm>
            <a:off x="5388565" y="1895655"/>
            <a:ext cx="362877" cy="361175"/>
            <a:chOff x="-55620175" y="2686900"/>
            <a:chExt cx="319800" cy="318300"/>
          </a:xfrm>
        </p:grpSpPr>
        <p:sp>
          <p:nvSpPr>
            <p:cNvPr id="258" name="Google Shape;258;p38"/>
            <p:cNvSpPr/>
            <p:nvPr/>
          </p:nvSpPr>
          <p:spPr>
            <a:xfrm>
              <a:off x="-55514650" y="2917925"/>
              <a:ext cx="72500" cy="29775"/>
            </a:xfrm>
            <a:custGeom>
              <a:rect b="b" l="l" r="r" t="t"/>
              <a:pathLst>
                <a:path extrusionOk="0" h="1191" w="2900">
                  <a:moveTo>
                    <a:pt x="387" y="1"/>
                  </a:moveTo>
                  <a:cubicBezTo>
                    <a:pt x="292" y="1"/>
                    <a:pt x="206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8" y="1190"/>
                    <a:pt x="1450" y="1190"/>
                  </a:cubicBezTo>
                  <a:cubicBezTo>
                    <a:pt x="1954" y="1190"/>
                    <a:pt x="2427" y="1001"/>
                    <a:pt x="2742" y="655"/>
                  </a:cubicBezTo>
                  <a:cubicBezTo>
                    <a:pt x="2899" y="497"/>
                    <a:pt x="2899" y="245"/>
                    <a:pt x="2742" y="119"/>
                  </a:cubicBezTo>
                  <a:cubicBezTo>
                    <a:pt x="2679" y="72"/>
                    <a:pt x="2592" y="48"/>
                    <a:pt x="2502" y="48"/>
                  </a:cubicBezTo>
                  <a:cubicBezTo>
                    <a:pt x="2411" y="48"/>
                    <a:pt x="2317" y="72"/>
                    <a:pt x="2238" y="119"/>
                  </a:cubicBezTo>
                  <a:cubicBezTo>
                    <a:pt x="2049" y="340"/>
                    <a:pt x="1734" y="434"/>
                    <a:pt x="1450" y="434"/>
                  </a:cubicBezTo>
                  <a:cubicBezTo>
                    <a:pt x="1135" y="434"/>
                    <a:pt x="852" y="340"/>
                    <a:pt x="663" y="119"/>
                  </a:cubicBezTo>
                  <a:cubicBezTo>
                    <a:pt x="584" y="40"/>
                    <a:pt x="481" y="1"/>
                    <a:pt x="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8"/>
            <p:cNvSpPr/>
            <p:nvPr/>
          </p:nvSpPr>
          <p:spPr>
            <a:xfrm>
              <a:off x="-55450050" y="2854725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8"/>
            <p:cNvSpPr/>
            <p:nvPr/>
          </p:nvSpPr>
          <p:spPr>
            <a:xfrm>
              <a:off x="-55524875" y="2855525"/>
              <a:ext cx="18925" cy="17450"/>
            </a:xfrm>
            <a:custGeom>
              <a:rect b="b" l="l" r="r" t="t"/>
              <a:pathLst>
                <a:path extrusionOk="0" h="698" w="757">
                  <a:moveTo>
                    <a:pt x="410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693"/>
                    <a:pt x="410" y="693"/>
                  </a:cubicBezTo>
                  <a:cubicBezTo>
                    <a:pt x="423" y="696"/>
                    <a:pt x="437" y="697"/>
                    <a:pt x="451" y="697"/>
                  </a:cubicBezTo>
                  <a:cubicBezTo>
                    <a:pt x="598" y="697"/>
                    <a:pt x="756" y="548"/>
                    <a:pt x="756" y="347"/>
                  </a:cubicBez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8"/>
            <p:cNvSpPr/>
            <p:nvPr/>
          </p:nvSpPr>
          <p:spPr>
            <a:xfrm>
              <a:off x="-55620175" y="2686900"/>
              <a:ext cx="319800" cy="318300"/>
            </a:xfrm>
            <a:custGeom>
              <a:rect b="b" l="l" r="r" t="t"/>
              <a:pathLst>
                <a:path extrusionOk="0" h="12732" w="12792">
                  <a:moveTo>
                    <a:pt x="5671" y="2240"/>
                  </a:moveTo>
                  <a:cubicBezTo>
                    <a:pt x="6333" y="2240"/>
                    <a:pt x="6931" y="2429"/>
                    <a:pt x="7435" y="2744"/>
                  </a:cubicBezTo>
                  <a:cubicBezTo>
                    <a:pt x="7057" y="4225"/>
                    <a:pt x="5703" y="5233"/>
                    <a:pt x="4159" y="5233"/>
                  </a:cubicBezTo>
                  <a:lnTo>
                    <a:pt x="2332" y="5233"/>
                  </a:lnTo>
                  <a:cubicBezTo>
                    <a:pt x="2489" y="3532"/>
                    <a:pt x="3938" y="2240"/>
                    <a:pt x="5671" y="2240"/>
                  </a:cubicBezTo>
                  <a:close/>
                  <a:moveTo>
                    <a:pt x="8318" y="732"/>
                  </a:moveTo>
                  <a:cubicBezTo>
                    <a:pt x="8434" y="732"/>
                    <a:pt x="8549" y="741"/>
                    <a:pt x="8664" y="759"/>
                  </a:cubicBezTo>
                  <a:cubicBezTo>
                    <a:pt x="9735" y="917"/>
                    <a:pt x="10523" y="1925"/>
                    <a:pt x="10523" y="3059"/>
                  </a:cubicBezTo>
                  <a:lnTo>
                    <a:pt x="10523" y="6147"/>
                  </a:lnTo>
                  <a:cubicBezTo>
                    <a:pt x="10271" y="6021"/>
                    <a:pt x="10050" y="5958"/>
                    <a:pt x="9767" y="5958"/>
                  </a:cubicBezTo>
                  <a:lnTo>
                    <a:pt x="9767" y="5580"/>
                  </a:lnTo>
                  <a:cubicBezTo>
                    <a:pt x="9767" y="3626"/>
                    <a:pt x="8349" y="1957"/>
                    <a:pt x="6490" y="1578"/>
                  </a:cubicBezTo>
                  <a:cubicBezTo>
                    <a:pt x="6975" y="1040"/>
                    <a:pt x="7643" y="732"/>
                    <a:pt x="8318" y="732"/>
                  </a:cubicBezTo>
                  <a:close/>
                  <a:moveTo>
                    <a:pt x="1544" y="6745"/>
                  </a:moveTo>
                  <a:lnTo>
                    <a:pt x="1544" y="8226"/>
                  </a:lnTo>
                  <a:cubicBezTo>
                    <a:pt x="1134" y="8226"/>
                    <a:pt x="788" y="7879"/>
                    <a:pt x="788" y="7470"/>
                  </a:cubicBezTo>
                  <a:cubicBezTo>
                    <a:pt x="788" y="7092"/>
                    <a:pt x="1134" y="6745"/>
                    <a:pt x="1544" y="6745"/>
                  </a:cubicBezTo>
                  <a:close/>
                  <a:moveTo>
                    <a:pt x="9798" y="6745"/>
                  </a:moveTo>
                  <a:cubicBezTo>
                    <a:pt x="10208" y="6745"/>
                    <a:pt x="10554" y="7060"/>
                    <a:pt x="10554" y="7470"/>
                  </a:cubicBezTo>
                  <a:cubicBezTo>
                    <a:pt x="10554" y="7879"/>
                    <a:pt x="10208" y="8226"/>
                    <a:pt x="9798" y="8226"/>
                  </a:cubicBezTo>
                  <a:lnTo>
                    <a:pt x="9798" y="6745"/>
                  </a:lnTo>
                  <a:close/>
                  <a:moveTo>
                    <a:pt x="10712" y="8667"/>
                  </a:moveTo>
                  <a:cubicBezTo>
                    <a:pt x="10775" y="8888"/>
                    <a:pt x="10869" y="9108"/>
                    <a:pt x="11027" y="9297"/>
                  </a:cubicBezTo>
                  <a:cubicBezTo>
                    <a:pt x="11090" y="9455"/>
                    <a:pt x="11216" y="9549"/>
                    <a:pt x="11342" y="9707"/>
                  </a:cubicBezTo>
                  <a:lnTo>
                    <a:pt x="9652" y="9707"/>
                  </a:lnTo>
                  <a:cubicBezTo>
                    <a:pt x="9738" y="9468"/>
                    <a:pt x="9768" y="9254"/>
                    <a:pt x="9798" y="8982"/>
                  </a:cubicBezTo>
                  <a:cubicBezTo>
                    <a:pt x="10145" y="8982"/>
                    <a:pt x="10460" y="8856"/>
                    <a:pt x="10712" y="8667"/>
                  </a:cubicBezTo>
                  <a:close/>
                  <a:moveTo>
                    <a:pt x="8066" y="3280"/>
                  </a:moveTo>
                  <a:cubicBezTo>
                    <a:pt x="8664" y="3847"/>
                    <a:pt x="9042" y="4729"/>
                    <a:pt x="9042" y="5643"/>
                  </a:cubicBezTo>
                  <a:lnTo>
                    <a:pt x="9042" y="8636"/>
                  </a:lnTo>
                  <a:cubicBezTo>
                    <a:pt x="9042" y="10463"/>
                    <a:pt x="7530" y="11975"/>
                    <a:pt x="5671" y="11975"/>
                  </a:cubicBezTo>
                  <a:cubicBezTo>
                    <a:pt x="3812" y="11975"/>
                    <a:pt x="2269" y="10431"/>
                    <a:pt x="2269" y="8573"/>
                  </a:cubicBezTo>
                  <a:lnTo>
                    <a:pt x="2269" y="5989"/>
                  </a:lnTo>
                  <a:lnTo>
                    <a:pt x="4159" y="5989"/>
                  </a:lnTo>
                  <a:cubicBezTo>
                    <a:pt x="5104" y="5989"/>
                    <a:pt x="6049" y="5643"/>
                    <a:pt x="6805" y="5044"/>
                  </a:cubicBezTo>
                  <a:cubicBezTo>
                    <a:pt x="7404" y="4571"/>
                    <a:pt x="7782" y="3941"/>
                    <a:pt x="8066" y="3280"/>
                  </a:cubicBezTo>
                  <a:close/>
                  <a:moveTo>
                    <a:pt x="8329" y="0"/>
                  </a:moveTo>
                  <a:cubicBezTo>
                    <a:pt x="7237" y="0"/>
                    <a:pt x="6224" y="580"/>
                    <a:pt x="5671" y="1547"/>
                  </a:cubicBezTo>
                  <a:lnTo>
                    <a:pt x="5640" y="1547"/>
                  </a:lnTo>
                  <a:cubicBezTo>
                    <a:pt x="3340" y="1547"/>
                    <a:pt x="1481" y="3374"/>
                    <a:pt x="1481" y="5643"/>
                  </a:cubicBezTo>
                  <a:lnTo>
                    <a:pt x="1481" y="5989"/>
                  </a:lnTo>
                  <a:cubicBezTo>
                    <a:pt x="662" y="5989"/>
                    <a:pt x="0" y="6651"/>
                    <a:pt x="0" y="7470"/>
                  </a:cubicBezTo>
                  <a:cubicBezTo>
                    <a:pt x="0" y="8320"/>
                    <a:pt x="662" y="8982"/>
                    <a:pt x="1481" y="8982"/>
                  </a:cubicBezTo>
                  <a:cubicBezTo>
                    <a:pt x="1702" y="11061"/>
                    <a:pt x="3466" y="12731"/>
                    <a:pt x="5577" y="12731"/>
                  </a:cubicBezTo>
                  <a:cubicBezTo>
                    <a:pt x="7215" y="12731"/>
                    <a:pt x="8570" y="11818"/>
                    <a:pt x="9263" y="10463"/>
                  </a:cubicBezTo>
                  <a:lnTo>
                    <a:pt x="12319" y="10463"/>
                  </a:lnTo>
                  <a:cubicBezTo>
                    <a:pt x="12476" y="10463"/>
                    <a:pt x="12634" y="10368"/>
                    <a:pt x="12665" y="10211"/>
                  </a:cubicBezTo>
                  <a:cubicBezTo>
                    <a:pt x="12791" y="9990"/>
                    <a:pt x="12728" y="9833"/>
                    <a:pt x="12571" y="9770"/>
                  </a:cubicBezTo>
                  <a:cubicBezTo>
                    <a:pt x="11783" y="9360"/>
                    <a:pt x="11248" y="8573"/>
                    <a:pt x="11248" y="7690"/>
                  </a:cubicBezTo>
                  <a:lnTo>
                    <a:pt x="11248" y="3122"/>
                  </a:lnTo>
                  <a:cubicBezTo>
                    <a:pt x="11248" y="1578"/>
                    <a:pt x="10208" y="287"/>
                    <a:pt x="8790" y="35"/>
                  </a:cubicBezTo>
                  <a:cubicBezTo>
                    <a:pt x="8636" y="12"/>
                    <a:pt x="8481" y="0"/>
                    <a:pt x="8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" name="Google Shape;262;p38"/>
          <p:cNvGrpSpPr/>
          <p:nvPr/>
        </p:nvGrpSpPr>
        <p:grpSpPr>
          <a:xfrm>
            <a:off x="5389948" y="3681126"/>
            <a:ext cx="347599" cy="350371"/>
            <a:chOff x="1777925" y="1953700"/>
            <a:chExt cx="294600" cy="296950"/>
          </a:xfrm>
        </p:grpSpPr>
        <p:sp>
          <p:nvSpPr>
            <p:cNvPr id="263" name="Google Shape;263;p38"/>
            <p:cNvSpPr/>
            <p:nvPr/>
          </p:nvSpPr>
          <p:spPr>
            <a:xfrm>
              <a:off x="1794450" y="2052125"/>
              <a:ext cx="278075" cy="198525"/>
            </a:xfrm>
            <a:custGeom>
              <a:rect b="b" l="l" r="r" t="t"/>
              <a:pathLst>
                <a:path extrusionOk="0" h="7941" w="11123">
                  <a:moveTo>
                    <a:pt x="10545" y="1"/>
                  </a:moveTo>
                  <a:cubicBezTo>
                    <a:pt x="10499" y="1"/>
                    <a:pt x="10449" y="11"/>
                    <a:pt x="10397" y="33"/>
                  </a:cubicBezTo>
                  <a:cubicBezTo>
                    <a:pt x="10208" y="64"/>
                    <a:pt x="10145" y="253"/>
                    <a:pt x="10177" y="474"/>
                  </a:cubicBezTo>
                  <a:cubicBezTo>
                    <a:pt x="10334" y="1009"/>
                    <a:pt x="10460" y="1514"/>
                    <a:pt x="10460" y="1986"/>
                  </a:cubicBezTo>
                  <a:cubicBezTo>
                    <a:pt x="10460" y="4885"/>
                    <a:pt x="8129" y="7247"/>
                    <a:pt x="5199" y="7247"/>
                  </a:cubicBezTo>
                  <a:cubicBezTo>
                    <a:pt x="3561" y="7247"/>
                    <a:pt x="2017" y="6460"/>
                    <a:pt x="1040" y="5137"/>
                  </a:cubicBezTo>
                  <a:lnTo>
                    <a:pt x="1734" y="5137"/>
                  </a:lnTo>
                  <a:cubicBezTo>
                    <a:pt x="1954" y="5137"/>
                    <a:pt x="2112" y="4979"/>
                    <a:pt x="2112" y="4790"/>
                  </a:cubicBezTo>
                  <a:cubicBezTo>
                    <a:pt x="2112" y="4601"/>
                    <a:pt x="1954" y="4444"/>
                    <a:pt x="1734" y="4444"/>
                  </a:cubicBezTo>
                  <a:lnTo>
                    <a:pt x="379" y="4444"/>
                  </a:lnTo>
                  <a:cubicBezTo>
                    <a:pt x="158" y="4444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79" y="6523"/>
                  </a:cubicBezTo>
                  <a:cubicBezTo>
                    <a:pt x="568" y="6523"/>
                    <a:pt x="725" y="6365"/>
                    <a:pt x="725" y="6176"/>
                  </a:cubicBezTo>
                  <a:lnTo>
                    <a:pt x="725" y="5830"/>
                  </a:lnTo>
                  <a:cubicBezTo>
                    <a:pt x="1860" y="7184"/>
                    <a:pt x="3529" y="7941"/>
                    <a:pt x="5199" y="7941"/>
                  </a:cubicBezTo>
                  <a:cubicBezTo>
                    <a:pt x="8476" y="7941"/>
                    <a:pt x="11122" y="5294"/>
                    <a:pt x="11122" y="2049"/>
                  </a:cubicBezTo>
                  <a:cubicBezTo>
                    <a:pt x="11122" y="1482"/>
                    <a:pt x="11028" y="883"/>
                    <a:pt x="10839" y="253"/>
                  </a:cubicBezTo>
                  <a:cubicBezTo>
                    <a:pt x="10814" y="109"/>
                    <a:pt x="10698" y="1"/>
                    <a:pt x="10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8"/>
            <p:cNvSpPr/>
            <p:nvPr/>
          </p:nvSpPr>
          <p:spPr>
            <a:xfrm>
              <a:off x="1777925" y="1953700"/>
              <a:ext cx="278050" cy="198675"/>
            </a:xfrm>
            <a:custGeom>
              <a:rect b="b" l="l" r="r" t="t"/>
              <a:pathLst>
                <a:path extrusionOk="0" h="7947" w="11122">
                  <a:moveTo>
                    <a:pt x="5892" y="0"/>
                  </a:moveTo>
                  <a:cubicBezTo>
                    <a:pt x="2647" y="0"/>
                    <a:pt x="0" y="2615"/>
                    <a:pt x="0" y="5892"/>
                  </a:cubicBezTo>
                  <a:cubicBezTo>
                    <a:pt x="0" y="6459"/>
                    <a:pt x="63" y="7026"/>
                    <a:pt x="284" y="7656"/>
                  </a:cubicBezTo>
                  <a:cubicBezTo>
                    <a:pt x="310" y="7869"/>
                    <a:pt x="450" y="7947"/>
                    <a:pt x="606" y="7947"/>
                  </a:cubicBezTo>
                  <a:cubicBezTo>
                    <a:pt x="635" y="7947"/>
                    <a:pt x="664" y="7944"/>
                    <a:pt x="693" y="7939"/>
                  </a:cubicBezTo>
                  <a:cubicBezTo>
                    <a:pt x="914" y="7908"/>
                    <a:pt x="977" y="7719"/>
                    <a:pt x="945" y="7498"/>
                  </a:cubicBezTo>
                  <a:cubicBezTo>
                    <a:pt x="788" y="6963"/>
                    <a:pt x="662" y="6459"/>
                    <a:pt x="662" y="5923"/>
                  </a:cubicBezTo>
                  <a:cubicBezTo>
                    <a:pt x="662" y="3056"/>
                    <a:pt x="2993" y="693"/>
                    <a:pt x="5923" y="693"/>
                  </a:cubicBezTo>
                  <a:cubicBezTo>
                    <a:pt x="7561" y="693"/>
                    <a:pt x="9105" y="1481"/>
                    <a:pt x="10082" y="2773"/>
                  </a:cubicBezTo>
                  <a:lnTo>
                    <a:pt x="9389" y="2773"/>
                  </a:lnTo>
                  <a:cubicBezTo>
                    <a:pt x="9168" y="2773"/>
                    <a:pt x="9011" y="2930"/>
                    <a:pt x="9011" y="3151"/>
                  </a:cubicBezTo>
                  <a:cubicBezTo>
                    <a:pt x="9011" y="3340"/>
                    <a:pt x="9168" y="3497"/>
                    <a:pt x="9389" y="3497"/>
                  </a:cubicBezTo>
                  <a:lnTo>
                    <a:pt x="10743" y="3497"/>
                  </a:lnTo>
                  <a:cubicBezTo>
                    <a:pt x="10964" y="3497"/>
                    <a:pt x="11121" y="3340"/>
                    <a:pt x="11121" y="3151"/>
                  </a:cubicBezTo>
                  <a:lnTo>
                    <a:pt x="11121" y="1765"/>
                  </a:lnTo>
                  <a:cubicBezTo>
                    <a:pt x="11121" y="1575"/>
                    <a:pt x="10964" y="1418"/>
                    <a:pt x="10743" y="1418"/>
                  </a:cubicBezTo>
                  <a:cubicBezTo>
                    <a:pt x="10554" y="1418"/>
                    <a:pt x="10397" y="1575"/>
                    <a:pt x="10397" y="1765"/>
                  </a:cubicBezTo>
                  <a:lnTo>
                    <a:pt x="10397" y="2111"/>
                  </a:lnTo>
                  <a:cubicBezTo>
                    <a:pt x="9263" y="725"/>
                    <a:pt x="7593" y="0"/>
                    <a:pt x="58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8"/>
            <p:cNvSpPr/>
            <p:nvPr/>
          </p:nvSpPr>
          <p:spPr>
            <a:xfrm>
              <a:off x="1829125" y="2006475"/>
              <a:ext cx="191400" cy="191400"/>
            </a:xfrm>
            <a:custGeom>
              <a:rect b="b" l="l" r="r" t="t"/>
              <a:pathLst>
                <a:path extrusionOk="0" h="7656" w="7656">
                  <a:moveTo>
                    <a:pt x="4190" y="693"/>
                  </a:moveTo>
                  <a:cubicBezTo>
                    <a:pt x="4757" y="788"/>
                    <a:pt x="5324" y="1008"/>
                    <a:pt x="5797" y="1386"/>
                  </a:cubicBezTo>
                  <a:lnTo>
                    <a:pt x="5545" y="1607"/>
                  </a:lnTo>
                  <a:cubicBezTo>
                    <a:pt x="5450" y="1733"/>
                    <a:pt x="5450" y="1953"/>
                    <a:pt x="5545" y="2079"/>
                  </a:cubicBezTo>
                  <a:cubicBezTo>
                    <a:pt x="5608" y="2142"/>
                    <a:pt x="5702" y="2174"/>
                    <a:pt x="5793" y="2174"/>
                  </a:cubicBezTo>
                  <a:cubicBezTo>
                    <a:pt x="5884" y="2174"/>
                    <a:pt x="5970" y="2142"/>
                    <a:pt x="6017" y="2079"/>
                  </a:cubicBezTo>
                  <a:lnTo>
                    <a:pt x="6270" y="1859"/>
                  </a:lnTo>
                  <a:cubicBezTo>
                    <a:pt x="6616" y="2268"/>
                    <a:pt x="6868" y="2835"/>
                    <a:pt x="6931" y="3466"/>
                  </a:cubicBezTo>
                  <a:lnTo>
                    <a:pt x="6616" y="3466"/>
                  </a:lnTo>
                  <a:cubicBezTo>
                    <a:pt x="6427" y="3466"/>
                    <a:pt x="6270" y="3623"/>
                    <a:pt x="6270" y="3812"/>
                  </a:cubicBezTo>
                  <a:cubicBezTo>
                    <a:pt x="6270" y="4001"/>
                    <a:pt x="6427" y="4159"/>
                    <a:pt x="6616" y="4159"/>
                  </a:cubicBezTo>
                  <a:lnTo>
                    <a:pt x="6931" y="4159"/>
                  </a:lnTo>
                  <a:cubicBezTo>
                    <a:pt x="6868" y="4757"/>
                    <a:pt x="6616" y="5324"/>
                    <a:pt x="6270" y="5797"/>
                  </a:cubicBezTo>
                  <a:lnTo>
                    <a:pt x="6017" y="5545"/>
                  </a:lnTo>
                  <a:cubicBezTo>
                    <a:pt x="5970" y="5482"/>
                    <a:pt x="5884" y="5450"/>
                    <a:pt x="5793" y="5450"/>
                  </a:cubicBezTo>
                  <a:cubicBezTo>
                    <a:pt x="5702" y="5450"/>
                    <a:pt x="5608" y="5482"/>
                    <a:pt x="5545" y="5545"/>
                  </a:cubicBezTo>
                  <a:cubicBezTo>
                    <a:pt x="5450" y="5671"/>
                    <a:pt x="5450" y="5923"/>
                    <a:pt x="5545" y="6017"/>
                  </a:cubicBezTo>
                  <a:lnTo>
                    <a:pt x="5797" y="6270"/>
                  </a:lnTo>
                  <a:cubicBezTo>
                    <a:pt x="5356" y="6616"/>
                    <a:pt x="4820" y="6837"/>
                    <a:pt x="4190" y="6931"/>
                  </a:cubicBezTo>
                  <a:lnTo>
                    <a:pt x="4190" y="6616"/>
                  </a:lnTo>
                  <a:cubicBezTo>
                    <a:pt x="4190" y="6427"/>
                    <a:pt x="4033" y="6270"/>
                    <a:pt x="3812" y="6270"/>
                  </a:cubicBezTo>
                  <a:cubicBezTo>
                    <a:pt x="3623" y="6270"/>
                    <a:pt x="3466" y="6427"/>
                    <a:pt x="3466" y="6616"/>
                  </a:cubicBezTo>
                  <a:lnTo>
                    <a:pt x="3466" y="6931"/>
                  </a:lnTo>
                  <a:cubicBezTo>
                    <a:pt x="2867" y="6837"/>
                    <a:pt x="2331" y="6616"/>
                    <a:pt x="1859" y="6270"/>
                  </a:cubicBezTo>
                  <a:lnTo>
                    <a:pt x="2079" y="6017"/>
                  </a:lnTo>
                  <a:cubicBezTo>
                    <a:pt x="2205" y="5891"/>
                    <a:pt x="2205" y="5671"/>
                    <a:pt x="2079" y="5545"/>
                  </a:cubicBezTo>
                  <a:cubicBezTo>
                    <a:pt x="2032" y="5482"/>
                    <a:pt x="1945" y="5450"/>
                    <a:pt x="1855" y="5450"/>
                  </a:cubicBezTo>
                  <a:cubicBezTo>
                    <a:pt x="1764" y="5450"/>
                    <a:pt x="1670" y="5482"/>
                    <a:pt x="1607" y="5545"/>
                  </a:cubicBezTo>
                  <a:lnTo>
                    <a:pt x="1386" y="5797"/>
                  </a:lnTo>
                  <a:cubicBezTo>
                    <a:pt x="1040" y="5356"/>
                    <a:pt x="788" y="4789"/>
                    <a:pt x="725" y="4159"/>
                  </a:cubicBezTo>
                  <a:lnTo>
                    <a:pt x="1040" y="4159"/>
                  </a:lnTo>
                  <a:cubicBezTo>
                    <a:pt x="1229" y="4159"/>
                    <a:pt x="1386" y="4001"/>
                    <a:pt x="1386" y="3812"/>
                  </a:cubicBezTo>
                  <a:cubicBezTo>
                    <a:pt x="1386" y="3623"/>
                    <a:pt x="1229" y="3466"/>
                    <a:pt x="1040" y="3466"/>
                  </a:cubicBezTo>
                  <a:lnTo>
                    <a:pt x="725" y="3466"/>
                  </a:lnTo>
                  <a:cubicBezTo>
                    <a:pt x="788" y="2867"/>
                    <a:pt x="1040" y="2331"/>
                    <a:pt x="1386" y="1859"/>
                  </a:cubicBezTo>
                  <a:lnTo>
                    <a:pt x="1607" y="2079"/>
                  </a:lnTo>
                  <a:cubicBezTo>
                    <a:pt x="1701" y="2174"/>
                    <a:pt x="1764" y="2205"/>
                    <a:pt x="1859" y="2205"/>
                  </a:cubicBezTo>
                  <a:cubicBezTo>
                    <a:pt x="1922" y="2205"/>
                    <a:pt x="2048" y="2174"/>
                    <a:pt x="2079" y="2079"/>
                  </a:cubicBezTo>
                  <a:cubicBezTo>
                    <a:pt x="2205" y="1953"/>
                    <a:pt x="2205" y="1733"/>
                    <a:pt x="2079" y="1607"/>
                  </a:cubicBezTo>
                  <a:lnTo>
                    <a:pt x="1859" y="1386"/>
                  </a:lnTo>
                  <a:cubicBezTo>
                    <a:pt x="2300" y="1008"/>
                    <a:pt x="2835" y="788"/>
                    <a:pt x="3466" y="693"/>
                  </a:cubicBezTo>
                  <a:lnTo>
                    <a:pt x="3466" y="1008"/>
                  </a:lnTo>
                  <a:cubicBezTo>
                    <a:pt x="3466" y="1229"/>
                    <a:pt x="3623" y="1386"/>
                    <a:pt x="3812" y="1386"/>
                  </a:cubicBezTo>
                  <a:cubicBezTo>
                    <a:pt x="4033" y="1386"/>
                    <a:pt x="4190" y="1229"/>
                    <a:pt x="4190" y="1008"/>
                  </a:cubicBezTo>
                  <a:lnTo>
                    <a:pt x="4190" y="693"/>
                  </a:lnTo>
                  <a:close/>
                  <a:moveTo>
                    <a:pt x="3812" y="0"/>
                  </a:moveTo>
                  <a:cubicBezTo>
                    <a:pt x="1733" y="0"/>
                    <a:pt x="0" y="1701"/>
                    <a:pt x="0" y="3812"/>
                  </a:cubicBezTo>
                  <a:cubicBezTo>
                    <a:pt x="0" y="5923"/>
                    <a:pt x="1701" y="7656"/>
                    <a:pt x="3812" y="7656"/>
                  </a:cubicBezTo>
                  <a:cubicBezTo>
                    <a:pt x="5923" y="7656"/>
                    <a:pt x="7656" y="5954"/>
                    <a:pt x="7656" y="3812"/>
                  </a:cubicBezTo>
                  <a:cubicBezTo>
                    <a:pt x="7656" y="1733"/>
                    <a:pt x="5954" y="0"/>
                    <a:pt x="3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8"/>
            <p:cNvSpPr/>
            <p:nvPr/>
          </p:nvSpPr>
          <p:spPr>
            <a:xfrm>
              <a:off x="1915750" y="2058450"/>
              <a:ext cx="35475" cy="52800"/>
            </a:xfrm>
            <a:custGeom>
              <a:rect b="b" l="l" r="r" t="t"/>
              <a:pathLst>
                <a:path extrusionOk="0" h="2112" w="1419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733"/>
                  </a:lnTo>
                  <a:cubicBezTo>
                    <a:pt x="1" y="1954"/>
                    <a:pt x="158" y="2111"/>
                    <a:pt x="347" y="2111"/>
                  </a:cubicBezTo>
                  <a:lnTo>
                    <a:pt x="1072" y="2111"/>
                  </a:lnTo>
                  <a:cubicBezTo>
                    <a:pt x="1261" y="2111"/>
                    <a:pt x="1418" y="1954"/>
                    <a:pt x="1418" y="1733"/>
                  </a:cubicBezTo>
                  <a:cubicBezTo>
                    <a:pt x="1418" y="1544"/>
                    <a:pt x="1261" y="1387"/>
                    <a:pt x="1072" y="1387"/>
                  </a:cubicBezTo>
                  <a:lnTo>
                    <a:pt x="725" y="1387"/>
                  </a:lnTo>
                  <a:lnTo>
                    <a:pt x="725" y="378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7" name="Google Shape;267;p38"/>
          <p:cNvPicPr preferRelativeResize="0"/>
          <p:nvPr/>
        </p:nvPicPr>
        <p:blipFill rotWithShape="1">
          <a:blip r:embed="rId5">
            <a:alphaModFix/>
          </a:blip>
          <a:srcRect b="0" l="25345" r="51056" t="0"/>
          <a:stretch/>
        </p:blipFill>
        <p:spPr>
          <a:xfrm>
            <a:off x="0" y="0"/>
            <a:ext cx="181927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7840" l="0" r="0" t="7849"/>
          <a:stretch/>
        </p:blipFill>
        <p:spPr>
          <a:xfrm>
            <a:off x="-25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/>
          <p:nvPr/>
        </p:nvSpPr>
        <p:spPr>
          <a:xfrm>
            <a:off x="0" y="-9750"/>
            <a:ext cx="9144000" cy="5163000"/>
          </a:xfrm>
          <a:prstGeom prst="rect">
            <a:avLst/>
          </a:prstGeom>
          <a:solidFill>
            <a:srgbClr val="212121">
              <a:alpha val="89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39"/>
          <p:cNvPicPr preferRelativeResize="0"/>
          <p:nvPr/>
        </p:nvPicPr>
        <p:blipFill rotWithShape="1">
          <a:blip r:embed="rId4">
            <a:alphaModFix/>
          </a:blip>
          <a:srcRect b="0" l="10869" r="26661" t="0"/>
          <a:stretch/>
        </p:blipFill>
        <p:spPr>
          <a:xfrm>
            <a:off x="4328300" y="0"/>
            <a:ext cx="48157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9"/>
          <p:cNvSpPr txBox="1"/>
          <p:nvPr>
            <p:ph type="title"/>
          </p:nvPr>
        </p:nvSpPr>
        <p:spPr>
          <a:xfrm>
            <a:off x="714026" y="1932950"/>
            <a:ext cx="30450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Analysis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76" name="Google Shape;276;p39"/>
          <p:cNvSpPr txBox="1"/>
          <p:nvPr>
            <p:ph idx="2" type="title"/>
          </p:nvPr>
        </p:nvSpPr>
        <p:spPr>
          <a:xfrm>
            <a:off x="714026" y="944274"/>
            <a:ext cx="1318800" cy="9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77" name="Google Shape;277;p39"/>
          <p:cNvCxnSpPr/>
          <p:nvPr/>
        </p:nvCxnSpPr>
        <p:spPr>
          <a:xfrm>
            <a:off x="524500" y="1013250"/>
            <a:ext cx="0" cy="304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0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Focus: Renovations</a:t>
            </a:r>
            <a:endParaRPr/>
          </a:p>
        </p:txBody>
      </p:sp>
      <p:sp>
        <p:nvSpPr>
          <p:cNvPr id="283" name="Google Shape;283;p40"/>
          <p:cNvSpPr txBox="1"/>
          <p:nvPr>
            <p:ph idx="4294967295" type="subTitle"/>
          </p:nvPr>
        </p:nvSpPr>
        <p:spPr>
          <a:xfrm>
            <a:off x="6108875" y="1501500"/>
            <a:ext cx="2585100" cy="58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ibre Baskerville"/>
                <a:ea typeface="Libre Baskerville"/>
                <a:cs typeface="Libre Baskerville"/>
                <a:sym typeface="Libre Baskerville"/>
              </a:rPr>
              <a:t>Where did people renovate?</a:t>
            </a:r>
            <a:endParaRPr sz="20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84" name="Google Shape;284;p40"/>
          <p:cNvSpPr txBox="1"/>
          <p:nvPr>
            <p:ph idx="4294967295" type="body"/>
          </p:nvPr>
        </p:nvSpPr>
        <p:spPr>
          <a:xfrm>
            <a:off x="6108875" y="2485964"/>
            <a:ext cx="2320800" cy="799500"/>
          </a:xfrm>
          <a:prstGeom prst="rect">
            <a:avLst/>
          </a:prstGeom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City center way more renovated than outer ‘rural’ area</a:t>
            </a:r>
            <a:endParaRPr/>
          </a:p>
        </p:txBody>
      </p:sp>
      <p:sp>
        <p:nvSpPr>
          <p:cNvPr id="285" name="Google Shape;285;p40"/>
          <p:cNvSpPr txBox="1"/>
          <p:nvPr>
            <p:ph idx="4294967295" type="body"/>
          </p:nvPr>
        </p:nvSpPr>
        <p:spPr>
          <a:xfrm>
            <a:off x="6108875" y="3583879"/>
            <a:ext cx="2585100" cy="799500"/>
          </a:xfrm>
          <a:prstGeom prst="rect">
            <a:avLst/>
          </a:prstGeom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aveat</a:t>
            </a:r>
            <a:r>
              <a:rPr lang="en"/>
              <a:t>: not normalized by population / all data points</a:t>
            </a:r>
            <a:endParaRPr/>
          </a:p>
        </p:txBody>
      </p:sp>
      <p:pic>
        <p:nvPicPr>
          <p:cNvPr id="286" name="Google Shape;28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47" y="115925"/>
            <a:ext cx="541125" cy="54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7" name="Google Shape;287;p40"/>
          <p:cNvGrpSpPr/>
          <p:nvPr/>
        </p:nvGrpSpPr>
        <p:grpSpPr>
          <a:xfrm>
            <a:off x="908896" y="1395603"/>
            <a:ext cx="4029720" cy="2146779"/>
            <a:chOff x="233350" y="949250"/>
            <a:chExt cx="7137300" cy="3802300"/>
          </a:xfrm>
        </p:grpSpPr>
        <p:sp>
          <p:nvSpPr>
            <p:cNvPr id="288" name="Google Shape;288;p40"/>
            <p:cNvSpPr/>
            <p:nvPr/>
          </p:nvSpPr>
          <p:spPr>
            <a:xfrm>
              <a:off x="4428450" y="2808675"/>
              <a:ext cx="1478900" cy="330100"/>
            </a:xfrm>
            <a:custGeom>
              <a:rect b="b" l="l" r="r" t="t"/>
              <a:pathLst>
                <a:path extrusionOk="0" h="13204" w="59156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40"/>
            <p:cNvSpPr/>
            <p:nvPr/>
          </p:nvSpPr>
          <p:spPr>
            <a:xfrm>
              <a:off x="2909400" y="1076125"/>
              <a:ext cx="4118650" cy="3109225"/>
            </a:xfrm>
            <a:custGeom>
              <a:rect b="b" l="l" r="r" t="t"/>
              <a:pathLst>
                <a:path extrusionOk="0" h="124369" w="164746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40"/>
            <p:cNvSpPr/>
            <p:nvPr/>
          </p:nvSpPr>
          <p:spPr>
            <a:xfrm>
              <a:off x="5913800" y="3523050"/>
              <a:ext cx="1109075" cy="813875"/>
            </a:xfrm>
            <a:custGeom>
              <a:rect b="b" l="l" r="r" t="t"/>
              <a:pathLst>
                <a:path extrusionOk="0" h="32555" w="44363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40"/>
            <p:cNvSpPr/>
            <p:nvPr/>
          </p:nvSpPr>
          <p:spPr>
            <a:xfrm>
              <a:off x="6442175" y="3238700"/>
              <a:ext cx="571625" cy="311800"/>
            </a:xfrm>
            <a:custGeom>
              <a:rect b="b" l="l" r="r" t="t"/>
              <a:pathLst>
                <a:path extrusionOk="0" h="12472" w="22865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40"/>
            <p:cNvSpPr/>
            <p:nvPr/>
          </p:nvSpPr>
          <p:spPr>
            <a:xfrm>
              <a:off x="5898675" y="3029225"/>
              <a:ext cx="282150" cy="318450"/>
            </a:xfrm>
            <a:custGeom>
              <a:rect b="b" l="l" r="r" t="t"/>
              <a:pathLst>
                <a:path extrusionOk="0" h="12738" w="11286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40"/>
            <p:cNvSpPr/>
            <p:nvPr/>
          </p:nvSpPr>
          <p:spPr>
            <a:xfrm>
              <a:off x="5544400" y="3065225"/>
              <a:ext cx="541800" cy="430700"/>
            </a:xfrm>
            <a:custGeom>
              <a:rect b="b" l="l" r="r" t="t"/>
              <a:pathLst>
                <a:path extrusionOk="0" h="17228" w="21672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40"/>
            <p:cNvSpPr/>
            <p:nvPr/>
          </p:nvSpPr>
          <p:spPr>
            <a:xfrm>
              <a:off x="4388700" y="3530600"/>
              <a:ext cx="227275" cy="395425"/>
            </a:xfrm>
            <a:custGeom>
              <a:rect b="b" l="l" r="r" t="t"/>
              <a:pathLst>
                <a:path extrusionOk="0" h="15817" w="9091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40"/>
            <p:cNvSpPr/>
            <p:nvPr/>
          </p:nvSpPr>
          <p:spPr>
            <a:xfrm>
              <a:off x="6438300" y="1893850"/>
              <a:ext cx="267450" cy="418275"/>
            </a:xfrm>
            <a:custGeom>
              <a:rect b="b" l="l" r="r" t="t"/>
              <a:pathLst>
                <a:path extrusionOk="0" h="16731" w="10698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40"/>
            <p:cNvSpPr/>
            <p:nvPr/>
          </p:nvSpPr>
          <p:spPr>
            <a:xfrm>
              <a:off x="6901875" y="4220725"/>
              <a:ext cx="468775" cy="354550"/>
            </a:xfrm>
            <a:custGeom>
              <a:rect b="b" l="l" r="r" t="t"/>
              <a:pathLst>
                <a:path extrusionOk="0" h="14182" w="18751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40"/>
            <p:cNvSpPr/>
            <p:nvPr/>
          </p:nvSpPr>
          <p:spPr>
            <a:xfrm>
              <a:off x="6306100" y="2654825"/>
              <a:ext cx="232875" cy="385425"/>
            </a:xfrm>
            <a:custGeom>
              <a:rect b="b" l="l" r="r" t="t"/>
              <a:pathLst>
                <a:path extrusionOk="0" h="15417" w="9315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40"/>
            <p:cNvSpPr/>
            <p:nvPr/>
          </p:nvSpPr>
          <p:spPr>
            <a:xfrm>
              <a:off x="6139750" y="3178550"/>
              <a:ext cx="185375" cy="227425"/>
            </a:xfrm>
            <a:custGeom>
              <a:rect b="b" l="l" r="r" t="t"/>
              <a:pathLst>
                <a:path extrusionOk="0" h="9097" w="7415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40"/>
            <p:cNvSpPr/>
            <p:nvPr/>
          </p:nvSpPr>
          <p:spPr>
            <a:xfrm>
              <a:off x="4320000" y="1079225"/>
              <a:ext cx="260125" cy="163000"/>
            </a:xfrm>
            <a:custGeom>
              <a:rect b="b" l="l" r="r" t="t"/>
              <a:pathLst>
                <a:path extrusionOk="0" h="6520" w="10405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40"/>
            <p:cNvSpPr/>
            <p:nvPr/>
          </p:nvSpPr>
          <p:spPr>
            <a:xfrm>
              <a:off x="3605850" y="1017225"/>
              <a:ext cx="246275" cy="88775"/>
            </a:xfrm>
            <a:custGeom>
              <a:rect b="b" l="l" r="r" t="t"/>
              <a:pathLst>
                <a:path extrusionOk="0" h="3551" w="9851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40"/>
            <p:cNvSpPr/>
            <p:nvPr/>
          </p:nvSpPr>
          <p:spPr>
            <a:xfrm>
              <a:off x="3161275" y="1612775"/>
              <a:ext cx="115825" cy="115825"/>
            </a:xfrm>
            <a:custGeom>
              <a:rect b="b" l="l" r="r" t="t"/>
              <a:pathLst>
                <a:path extrusionOk="0" h="4633" w="4633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40"/>
            <p:cNvSpPr/>
            <p:nvPr/>
          </p:nvSpPr>
          <p:spPr>
            <a:xfrm>
              <a:off x="6082850" y="3458350"/>
              <a:ext cx="215350" cy="82375"/>
            </a:xfrm>
            <a:custGeom>
              <a:rect b="b" l="l" r="r" t="t"/>
              <a:pathLst>
                <a:path extrusionOk="0" h="3295" w="8614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40"/>
            <p:cNvSpPr/>
            <p:nvPr/>
          </p:nvSpPr>
          <p:spPr>
            <a:xfrm>
              <a:off x="5726825" y="1103850"/>
              <a:ext cx="262175" cy="54825"/>
            </a:xfrm>
            <a:custGeom>
              <a:rect b="b" l="l" r="r" t="t"/>
              <a:pathLst>
                <a:path extrusionOk="0" h="2193" w="10487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40"/>
            <p:cNvSpPr/>
            <p:nvPr/>
          </p:nvSpPr>
          <p:spPr>
            <a:xfrm>
              <a:off x="6497925" y="4391525"/>
              <a:ext cx="125725" cy="97375"/>
            </a:xfrm>
            <a:custGeom>
              <a:rect b="b" l="l" r="r" t="t"/>
              <a:pathLst>
                <a:path extrusionOk="0" h="3895" w="5029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40"/>
            <p:cNvSpPr/>
            <p:nvPr/>
          </p:nvSpPr>
          <p:spPr>
            <a:xfrm>
              <a:off x="5334875" y="2906300"/>
              <a:ext cx="82100" cy="128050"/>
            </a:xfrm>
            <a:custGeom>
              <a:rect b="b" l="l" r="r" t="t"/>
              <a:pathLst>
                <a:path extrusionOk="0" h="5122" w="3284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40"/>
            <p:cNvSpPr/>
            <p:nvPr/>
          </p:nvSpPr>
          <p:spPr>
            <a:xfrm>
              <a:off x="4869125" y="997550"/>
              <a:ext cx="160750" cy="66150"/>
            </a:xfrm>
            <a:custGeom>
              <a:rect b="b" l="l" r="r" t="t"/>
              <a:pathLst>
                <a:path extrusionOk="0" h="2646" w="643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40"/>
            <p:cNvSpPr/>
            <p:nvPr/>
          </p:nvSpPr>
          <p:spPr>
            <a:xfrm>
              <a:off x="3763550" y="998475"/>
              <a:ext cx="117975" cy="55725"/>
            </a:xfrm>
            <a:custGeom>
              <a:rect b="b" l="l" r="r" t="t"/>
              <a:pathLst>
                <a:path extrusionOk="0" h="2229" w="4719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40"/>
            <p:cNvSpPr/>
            <p:nvPr/>
          </p:nvSpPr>
          <p:spPr>
            <a:xfrm>
              <a:off x="6244750" y="3463175"/>
              <a:ext cx="127900" cy="76650"/>
            </a:xfrm>
            <a:custGeom>
              <a:rect b="b" l="l" r="r" t="t"/>
              <a:pathLst>
                <a:path extrusionOk="0" h="3066" w="5116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40"/>
            <p:cNvSpPr/>
            <p:nvPr/>
          </p:nvSpPr>
          <p:spPr>
            <a:xfrm>
              <a:off x="6286725" y="2464325"/>
              <a:ext cx="67775" cy="93850"/>
            </a:xfrm>
            <a:custGeom>
              <a:rect b="b" l="l" r="r" t="t"/>
              <a:pathLst>
                <a:path extrusionOk="0" h="3754" w="2711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40"/>
            <p:cNvSpPr/>
            <p:nvPr/>
          </p:nvSpPr>
          <p:spPr>
            <a:xfrm>
              <a:off x="6279300" y="2861375"/>
              <a:ext cx="75625" cy="97275"/>
            </a:xfrm>
            <a:custGeom>
              <a:rect b="b" l="l" r="r" t="t"/>
              <a:pathLst>
                <a:path extrusionOk="0" h="3891" w="3025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40"/>
            <p:cNvSpPr/>
            <p:nvPr/>
          </p:nvSpPr>
          <p:spPr>
            <a:xfrm>
              <a:off x="4145025" y="994975"/>
              <a:ext cx="111500" cy="47325"/>
            </a:xfrm>
            <a:custGeom>
              <a:rect b="b" l="l" r="r" t="t"/>
              <a:pathLst>
                <a:path extrusionOk="0" h="1893" w="446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40"/>
            <p:cNvSpPr/>
            <p:nvPr/>
          </p:nvSpPr>
          <p:spPr>
            <a:xfrm>
              <a:off x="7213625" y="3803350"/>
              <a:ext cx="74075" cy="80050"/>
            </a:xfrm>
            <a:custGeom>
              <a:rect b="b" l="l" r="r" t="t"/>
              <a:pathLst>
                <a:path extrusionOk="0" h="3202" w="2963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40"/>
            <p:cNvSpPr/>
            <p:nvPr/>
          </p:nvSpPr>
          <p:spPr>
            <a:xfrm>
              <a:off x="6542025" y="3118350"/>
              <a:ext cx="66075" cy="79800"/>
            </a:xfrm>
            <a:custGeom>
              <a:rect b="b" l="l" r="r" t="t"/>
              <a:pathLst>
                <a:path extrusionOk="0" h="3192" w="2643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40"/>
            <p:cNvSpPr/>
            <p:nvPr/>
          </p:nvSpPr>
          <p:spPr>
            <a:xfrm>
              <a:off x="4278100" y="987200"/>
              <a:ext cx="87225" cy="50150"/>
            </a:xfrm>
            <a:custGeom>
              <a:rect b="b" l="l" r="r" t="t"/>
              <a:pathLst>
                <a:path extrusionOk="0" h="2006" w="3489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40"/>
            <p:cNvSpPr/>
            <p:nvPr/>
          </p:nvSpPr>
          <p:spPr>
            <a:xfrm>
              <a:off x="6595650" y="1204100"/>
              <a:ext cx="81075" cy="41800"/>
            </a:xfrm>
            <a:custGeom>
              <a:rect b="b" l="l" r="r" t="t"/>
              <a:pathLst>
                <a:path extrusionOk="0" h="1672" w="3243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40"/>
            <p:cNvSpPr/>
            <p:nvPr/>
          </p:nvSpPr>
          <p:spPr>
            <a:xfrm>
              <a:off x="5040350" y="1034625"/>
              <a:ext cx="81550" cy="46975"/>
            </a:xfrm>
            <a:custGeom>
              <a:rect b="b" l="l" r="r" t="t"/>
              <a:pathLst>
                <a:path extrusionOk="0" h="1879" w="3262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40"/>
            <p:cNvSpPr/>
            <p:nvPr/>
          </p:nvSpPr>
          <p:spPr>
            <a:xfrm>
              <a:off x="6380950" y="3302475"/>
              <a:ext cx="77800" cy="40225"/>
            </a:xfrm>
            <a:custGeom>
              <a:rect b="b" l="l" r="r" t="t"/>
              <a:pathLst>
                <a:path extrusionOk="0" h="1609" w="3112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40"/>
            <p:cNvSpPr/>
            <p:nvPr/>
          </p:nvSpPr>
          <p:spPr>
            <a:xfrm>
              <a:off x="4384825" y="996700"/>
              <a:ext cx="62025" cy="39775"/>
            </a:xfrm>
            <a:custGeom>
              <a:rect b="b" l="l" r="r" t="t"/>
              <a:pathLst>
                <a:path extrusionOk="0" h="1591" w="2481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40"/>
            <p:cNvSpPr/>
            <p:nvPr/>
          </p:nvSpPr>
          <p:spPr>
            <a:xfrm>
              <a:off x="2100625" y="1004500"/>
              <a:ext cx="520200" cy="95050"/>
            </a:xfrm>
            <a:custGeom>
              <a:rect b="b" l="l" r="r" t="t"/>
              <a:pathLst>
                <a:path extrusionOk="0" h="3802" w="20808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40"/>
            <p:cNvSpPr/>
            <p:nvPr/>
          </p:nvSpPr>
          <p:spPr>
            <a:xfrm>
              <a:off x="233350" y="949250"/>
              <a:ext cx="3232550" cy="3802300"/>
            </a:xfrm>
            <a:custGeom>
              <a:rect b="b" l="l" r="r" t="t"/>
              <a:pathLst>
                <a:path extrusionOk="0" h="152092" w="129302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40"/>
            <p:cNvSpPr/>
            <p:nvPr/>
          </p:nvSpPr>
          <p:spPr>
            <a:xfrm>
              <a:off x="1581325" y="1051125"/>
              <a:ext cx="283000" cy="91675"/>
            </a:xfrm>
            <a:custGeom>
              <a:rect b="b" l="l" r="r" t="t"/>
              <a:pathLst>
                <a:path extrusionOk="0" h="3667" w="1132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40"/>
            <p:cNvSpPr/>
            <p:nvPr/>
          </p:nvSpPr>
          <p:spPr>
            <a:xfrm>
              <a:off x="3144425" y="1319375"/>
              <a:ext cx="213450" cy="95575"/>
            </a:xfrm>
            <a:custGeom>
              <a:rect b="b" l="l" r="r" t="t"/>
              <a:pathLst>
                <a:path extrusionOk="0" h="3823" w="8538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40"/>
            <p:cNvSpPr/>
            <p:nvPr/>
          </p:nvSpPr>
          <p:spPr>
            <a:xfrm>
              <a:off x="1453000" y="2509000"/>
              <a:ext cx="263575" cy="113100"/>
            </a:xfrm>
            <a:custGeom>
              <a:rect b="b" l="l" r="r" t="t"/>
              <a:pathLst>
                <a:path extrusionOk="0" h="4524" w="10543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40"/>
            <p:cNvSpPr/>
            <p:nvPr/>
          </p:nvSpPr>
          <p:spPr>
            <a:xfrm>
              <a:off x="1880725" y="1020350"/>
              <a:ext cx="162025" cy="112025"/>
            </a:xfrm>
            <a:custGeom>
              <a:rect b="b" l="l" r="r" t="t"/>
              <a:pathLst>
                <a:path extrusionOk="0" h="4481" w="6481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40"/>
            <p:cNvSpPr/>
            <p:nvPr/>
          </p:nvSpPr>
          <p:spPr>
            <a:xfrm>
              <a:off x="1688900" y="2603450"/>
              <a:ext cx="165050" cy="73950"/>
            </a:xfrm>
            <a:custGeom>
              <a:rect b="b" l="l" r="r" t="t"/>
              <a:pathLst>
                <a:path extrusionOk="0" h="2958" w="6602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40"/>
            <p:cNvSpPr/>
            <p:nvPr/>
          </p:nvSpPr>
          <p:spPr>
            <a:xfrm>
              <a:off x="1922200" y="1344925"/>
              <a:ext cx="129625" cy="64525"/>
            </a:xfrm>
            <a:custGeom>
              <a:rect b="b" l="l" r="r" t="t"/>
              <a:pathLst>
                <a:path extrusionOk="0" h="2581" w="5185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40"/>
            <p:cNvSpPr/>
            <p:nvPr/>
          </p:nvSpPr>
          <p:spPr>
            <a:xfrm>
              <a:off x="1787825" y="1030550"/>
              <a:ext cx="94250" cy="44825"/>
            </a:xfrm>
            <a:custGeom>
              <a:rect b="b" l="l" r="r" t="t"/>
              <a:pathLst>
                <a:path extrusionOk="0" h="1793" w="377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40"/>
            <p:cNvSpPr/>
            <p:nvPr/>
          </p:nvSpPr>
          <p:spPr>
            <a:xfrm>
              <a:off x="1870350" y="2639275"/>
              <a:ext cx="59225" cy="44325"/>
            </a:xfrm>
            <a:custGeom>
              <a:rect b="b" l="l" r="r" t="t"/>
              <a:pathLst>
                <a:path extrusionOk="0" h="1773" w="2369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40"/>
            <p:cNvSpPr/>
            <p:nvPr/>
          </p:nvSpPr>
          <p:spPr>
            <a:xfrm>
              <a:off x="2264800" y="4630125"/>
              <a:ext cx="62675" cy="39225"/>
            </a:xfrm>
            <a:custGeom>
              <a:rect b="b" l="l" r="r" t="t"/>
              <a:pathLst>
                <a:path extrusionOk="0" h="1569" w="2507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40"/>
            <p:cNvSpPr/>
            <p:nvPr/>
          </p:nvSpPr>
          <p:spPr>
            <a:xfrm>
              <a:off x="1604225" y="2645350"/>
              <a:ext cx="56175" cy="38275"/>
            </a:xfrm>
            <a:custGeom>
              <a:rect b="b" l="l" r="r" t="t"/>
              <a:pathLst>
                <a:path extrusionOk="0" h="1531" w="2247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40"/>
            <p:cNvSpPr/>
            <p:nvPr/>
          </p:nvSpPr>
          <p:spPr>
            <a:xfrm>
              <a:off x="7045475" y="3384250"/>
              <a:ext cx="47375" cy="53550"/>
            </a:xfrm>
            <a:custGeom>
              <a:rect b="b" l="l" r="r" t="t"/>
              <a:pathLst>
                <a:path extrusionOk="0" h="2142" w="1895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40"/>
            <p:cNvSpPr/>
            <p:nvPr/>
          </p:nvSpPr>
          <p:spPr>
            <a:xfrm>
              <a:off x="4291500" y="1250400"/>
              <a:ext cx="54900" cy="37900"/>
            </a:xfrm>
            <a:custGeom>
              <a:rect b="b" l="l" r="r" t="t"/>
              <a:pathLst>
                <a:path extrusionOk="0" h="1516" w="2196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40"/>
            <p:cNvSpPr/>
            <p:nvPr/>
          </p:nvSpPr>
          <p:spPr>
            <a:xfrm>
              <a:off x="6323375" y="3314875"/>
              <a:ext cx="50125" cy="37325"/>
            </a:xfrm>
            <a:custGeom>
              <a:rect b="b" l="l" r="r" t="t"/>
              <a:pathLst>
                <a:path extrusionOk="0" h="1493" w="2005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40"/>
            <p:cNvSpPr/>
            <p:nvPr/>
          </p:nvSpPr>
          <p:spPr>
            <a:xfrm>
              <a:off x="6680225" y="1890750"/>
              <a:ext cx="46075" cy="42200"/>
            </a:xfrm>
            <a:custGeom>
              <a:rect b="b" l="l" r="r" t="t"/>
              <a:pathLst>
                <a:path extrusionOk="0" h="1688" w="1843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0"/>
            <p:cNvSpPr/>
            <p:nvPr/>
          </p:nvSpPr>
          <p:spPr>
            <a:xfrm>
              <a:off x="3550975" y="1955400"/>
              <a:ext cx="53600" cy="126175"/>
            </a:xfrm>
            <a:custGeom>
              <a:rect b="b" l="l" r="r" t="t"/>
              <a:pathLst>
                <a:path extrusionOk="0" h="5047" w="2144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0"/>
            <p:cNvSpPr/>
            <p:nvPr/>
          </p:nvSpPr>
          <p:spPr>
            <a:xfrm>
              <a:off x="3910000" y="2161475"/>
              <a:ext cx="93775" cy="45400"/>
            </a:xfrm>
            <a:custGeom>
              <a:rect b="b" l="l" r="r" t="t"/>
              <a:pathLst>
                <a:path extrusionOk="0" h="1816" w="3751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40"/>
            <p:cNvSpPr/>
            <p:nvPr/>
          </p:nvSpPr>
          <p:spPr>
            <a:xfrm>
              <a:off x="4125600" y="2173875"/>
              <a:ext cx="50575" cy="37600"/>
            </a:xfrm>
            <a:custGeom>
              <a:rect b="b" l="l" r="r" t="t"/>
              <a:pathLst>
                <a:path extrusionOk="0" h="1504" w="2023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40"/>
            <p:cNvSpPr/>
            <p:nvPr/>
          </p:nvSpPr>
          <p:spPr>
            <a:xfrm>
              <a:off x="3415775" y="2038325"/>
              <a:ext cx="44925" cy="38175"/>
            </a:xfrm>
            <a:custGeom>
              <a:rect b="b" l="l" r="r" t="t"/>
              <a:pathLst>
                <a:path extrusionOk="0" h="1527" w="1797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40"/>
          <p:cNvSpPr/>
          <p:nvPr/>
        </p:nvSpPr>
        <p:spPr>
          <a:xfrm flipH="1">
            <a:off x="1788635" y="1520903"/>
            <a:ext cx="178589" cy="262805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rgbClr val="E3E9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0" name="Google Shape;340;p40"/>
          <p:cNvPicPr preferRelativeResize="0"/>
          <p:nvPr/>
        </p:nvPicPr>
        <p:blipFill rotWithShape="1">
          <a:blip r:embed="rId4">
            <a:alphaModFix/>
          </a:blip>
          <a:srcRect b="15400" l="6618" r="9601" t="7865"/>
          <a:stretch/>
        </p:blipFill>
        <p:spPr>
          <a:xfrm>
            <a:off x="677111" y="1395600"/>
            <a:ext cx="4518720" cy="275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0"/>
          <p:cNvPicPr preferRelativeResize="0"/>
          <p:nvPr/>
        </p:nvPicPr>
        <p:blipFill rotWithShape="1">
          <a:blip r:embed="rId5">
            <a:alphaModFix/>
          </a:blip>
          <a:srcRect b="12223" l="10151" r="6570" t="11042"/>
          <a:stretch/>
        </p:blipFill>
        <p:spPr>
          <a:xfrm>
            <a:off x="701745" y="1388845"/>
            <a:ext cx="4491273" cy="27589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2" name="Google Shape;342;p40"/>
          <p:cNvCxnSpPr/>
          <p:nvPr/>
        </p:nvCxnSpPr>
        <p:spPr>
          <a:xfrm>
            <a:off x="5642721" y="1329425"/>
            <a:ext cx="0" cy="89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" name="Google Shape;343;p40"/>
          <p:cNvCxnSpPr/>
          <p:nvPr/>
        </p:nvCxnSpPr>
        <p:spPr>
          <a:xfrm>
            <a:off x="5642721" y="2472425"/>
            <a:ext cx="0" cy="89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40"/>
          <p:cNvCxnSpPr/>
          <p:nvPr/>
        </p:nvCxnSpPr>
        <p:spPr>
          <a:xfrm>
            <a:off x="5642721" y="3566246"/>
            <a:ext cx="0" cy="89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5" name="Google Shape;345;p40"/>
          <p:cNvSpPr txBox="1"/>
          <p:nvPr>
            <p:ph idx="4294967295" type="body"/>
          </p:nvPr>
        </p:nvSpPr>
        <p:spPr>
          <a:xfrm>
            <a:off x="945750" y="4154525"/>
            <a:ext cx="3993000" cy="289500"/>
          </a:xfrm>
          <a:prstGeom prst="rect">
            <a:avLst/>
          </a:prstGeom>
        </p:spPr>
        <p:txBody>
          <a:bodyPr anchorCtr="0" anchor="t" bIns="91425" lIns="91425" spcFirstLastPara="1" rIns="3657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Houses that have been renovated</a:t>
            </a:r>
            <a:endParaRPr sz="1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1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Focus: Data fixing</a:t>
            </a:r>
            <a:endParaRPr/>
          </a:p>
        </p:txBody>
      </p:sp>
      <p:sp>
        <p:nvSpPr>
          <p:cNvPr id="351" name="Google Shape;351;p41"/>
          <p:cNvSpPr txBox="1"/>
          <p:nvPr>
            <p:ph idx="4294967295" type="subTitle"/>
          </p:nvPr>
        </p:nvSpPr>
        <p:spPr>
          <a:xfrm>
            <a:off x="6108875" y="1501500"/>
            <a:ext cx="2801400" cy="58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ibre Baskerville"/>
                <a:ea typeface="Libre Baskerville"/>
                <a:cs typeface="Libre Baskerville"/>
                <a:sym typeface="Libre Baskerville"/>
              </a:rPr>
              <a:t>Can we reduce NaN for waterfront?</a:t>
            </a:r>
            <a:endParaRPr sz="20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52" name="Google Shape;352;p41"/>
          <p:cNvSpPr txBox="1"/>
          <p:nvPr>
            <p:ph idx="4294967295" type="body"/>
          </p:nvPr>
        </p:nvSpPr>
        <p:spPr>
          <a:xfrm>
            <a:off x="6108875" y="2485964"/>
            <a:ext cx="2320800" cy="799500"/>
          </a:xfrm>
          <a:prstGeom prst="rect">
            <a:avLst/>
          </a:prstGeom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cases where no lake or river is nearby</a:t>
            </a:r>
            <a:endParaRPr/>
          </a:p>
        </p:txBody>
      </p:sp>
      <p:sp>
        <p:nvSpPr>
          <p:cNvPr id="353" name="Google Shape;353;p41"/>
          <p:cNvSpPr txBox="1"/>
          <p:nvPr>
            <p:ph idx="4294967295" type="body"/>
          </p:nvPr>
        </p:nvSpPr>
        <p:spPr>
          <a:xfrm>
            <a:off x="6108875" y="3583879"/>
            <a:ext cx="2585100" cy="799500"/>
          </a:xfrm>
          <a:prstGeom prst="rect">
            <a:avLst/>
          </a:prstGeom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isolate those cases?</a:t>
            </a:r>
            <a:endParaRPr/>
          </a:p>
        </p:txBody>
      </p:sp>
      <p:pic>
        <p:nvPicPr>
          <p:cNvPr id="354" name="Google Shape;35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47" y="115925"/>
            <a:ext cx="541125" cy="54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41"/>
          <p:cNvGrpSpPr/>
          <p:nvPr/>
        </p:nvGrpSpPr>
        <p:grpSpPr>
          <a:xfrm>
            <a:off x="908896" y="1395603"/>
            <a:ext cx="4029720" cy="2146779"/>
            <a:chOff x="233350" y="949250"/>
            <a:chExt cx="7137300" cy="3802300"/>
          </a:xfrm>
        </p:grpSpPr>
        <p:sp>
          <p:nvSpPr>
            <p:cNvPr id="356" name="Google Shape;356;p41"/>
            <p:cNvSpPr/>
            <p:nvPr/>
          </p:nvSpPr>
          <p:spPr>
            <a:xfrm>
              <a:off x="4428450" y="2808675"/>
              <a:ext cx="1478900" cy="330100"/>
            </a:xfrm>
            <a:custGeom>
              <a:rect b="b" l="l" r="r" t="t"/>
              <a:pathLst>
                <a:path extrusionOk="0" h="13204" w="59156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41"/>
            <p:cNvSpPr/>
            <p:nvPr/>
          </p:nvSpPr>
          <p:spPr>
            <a:xfrm>
              <a:off x="2909400" y="1076125"/>
              <a:ext cx="4118650" cy="3109225"/>
            </a:xfrm>
            <a:custGeom>
              <a:rect b="b" l="l" r="r" t="t"/>
              <a:pathLst>
                <a:path extrusionOk="0" h="124369" w="164746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1"/>
            <p:cNvSpPr/>
            <p:nvPr/>
          </p:nvSpPr>
          <p:spPr>
            <a:xfrm>
              <a:off x="5913800" y="3523050"/>
              <a:ext cx="1109075" cy="813875"/>
            </a:xfrm>
            <a:custGeom>
              <a:rect b="b" l="l" r="r" t="t"/>
              <a:pathLst>
                <a:path extrusionOk="0" h="32555" w="44363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1"/>
            <p:cNvSpPr/>
            <p:nvPr/>
          </p:nvSpPr>
          <p:spPr>
            <a:xfrm>
              <a:off x="6442175" y="3238700"/>
              <a:ext cx="571625" cy="311800"/>
            </a:xfrm>
            <a:custGeom>
              <a:rect b="b" l="l" r="r" t="t"/>
              <a:pathLst>
                <a:path extrusionOk="0" h="12472" w="22865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41"/>
            <p:cNvSpPr/>
            <p:nvPr/>
          </p:nvSpPr>
          <p:spPr>
            <a:xfrm>
              <a:off x="5898675" y="3029225"/>
              <a:ext cx="282150" cy="318450"/>
            </a:xfrm>
            <a:custGeom>
              <a:rect b="b" l="l" r="r" t="t"/>
              <a:pathLst>
                <a:path extrusionOk="0" h="12738" w="11286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41"/>
            <p:cNvSpPr/>
            <p:nvPr/>
          </p:nvSpPr>
          <p:spPr>
            <a:xfrm>
              <a:off x="5544400" y="3065225"/>
              <a:ext cx="541800" cy="430700"/>
            </a:xfrm>
            <a:custGeom>
              <a:rect b="b" l="l" r="r" t="t"/>
              <a:pathLst>
                <a:path extrusionOk="0" h="17228" w="21672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41"/>
            <p:cNvSpPr/>
            <p:nvPr/>
          </p:nvSpPr>
          <p:spPr>
            <a:xfrm>
              <a:off x="4388700" y="3530600"/>
              <a:ext cx="227275" cy="395425"/>
            </a:xfrm>
            <a:custGeom>
              <a:rect b="b" l="l" r="r" t="t"/>
              <a:pathLst>
                <a:path extrusionOk="0" h="15817" w="9091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41"/>
            <p:cNvSpPr/>
            <p:nvPr/>
          </p:nvSpPr>
          <p:spPr>
            <a:xfrm>
              <a:off x="6438300" y="1893850"/>
              <a:ext cx="267450" cy="418275"/>
            </a:xfrm>
            <a:custGeom>
              <a:rect b="b" l="l" r="r" t="t"/>
              <a:pathLst>
                <a:path extrusionOk="0" h="16731" w="10698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41"/>
            <p:cNvSpPr/>
            <p:nvPr/>
          </p:nvSpPr>
          <p:spPr>
            <a:xfrm>
              <a:off x="6901875" y="4220725"/>
              <a:ext cx="468775" cy="354550"/>
            </a:xfrm>
            <a:custGeom>
              <a:rect b="b" l="l" r="r" t="t"/>
              <a:pathLst>
                <a:path extrusionOk="0" h="14182" w="18751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41"/>
            <p:cNvSpPr/>
            <p:nvPr/>
          </p:nvSpPr>
          <p:spPr>
            <a:xfrm>
              <a:off x="6306100" y="2654825"/>
              <a:ext cx="232875" cy="385425"/>
            </a:xfrm>
            <a:custGeom>
              <a:rect b="b" l="l" r="r" t="t"/>
              <a:pathLst>
                <a:path extrusionOk="0" h="15417" w="9315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41"/>
            <p:cNvSpPr/>
            <p:nvPr/>
          </p:nvSpPr>
          <p:spPr>
            <a:xfrm>
              <a:off x="6139750" y="3178550"/>
              <a:ext cx="185375" cy="227425"/>
            </a:xfrm>
            <a:custGeom>
              <a:rect b="b" l="l" r="r" t="t"/>
              <a:pathLst>
                <a:path extrusionOk="0" h="9097" w="7415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41"/>
            <p:cNvSpPr/>
            <p:nvPr/>
          </p:nvSpPr>
          <p:spPr>
            <a:xfrm>
              <a:off x="4320000" y="1079225"/>
              <a:ext cx="260125" cy="163000"/>
            </a:xfrm>
            <a:custGeom>
              <a:rect b="b" l="l" r="r" t="t"/>
              <a:pathLst>
                <a:path extrusionOk="0" h="6520" w="10405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41"/>
            <p:cNvSpPr/>
            <p:nvPr/>
          </p:nvSpPr>
          <p:spPr>
            <a:xfrm>
              <a:off x="3605850" y="1017225"/>
              <a:ext cx="246275" cy="88775"/>
            </a:xfrm>
            <a:custGeom>
              <a:rect b="b" l="l" r="r" t="t"/>
              <a:pathLst>
                <a:path extrusionOk="0" h="3551" w="9851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1"/>
            <p:cNvSpPr/>
            <p:nvPr/>
          </p:nvSpPr>
          <p:spPr>
            <a:xfrm>
              <a:off x="3161275" y="1612775"/>
              <a:ext cx="115825" cy="115825"/>
            </a:xfrm>
            <a:custGeom>
              <a:rect b="b" l="l" r="r" t="t"/>
              <a:pathLst>
                <a:path extrusionOk="0" h="4633" w="4633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1"/>
            <p:cNvSpPr/>
            <p:nvPr/>
          </p:nvSpPr>
          <p:spPr>
            <a:xfrm>
              <a:off x="6082850" y="3458350"/>
              <a:ext cx="215350" cy="82375"/>
            </a:xfrm>
            <a:custGeom>
              <a:rect b="b" l="l" r="r" t="t"/>
              <a:pathLst>
                <a:path extrusionOk="0" h="3295" w="8614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1"/>
            <p:cNvSpPr/>
            <p:nvPr/>
          </p:nvSpPr>
          <p:spPr>
            <a:xfrm>
              <a:off x="5726825" y="1103850"/>
              <a:ext cx="262175" cy="54825"/>
            </a:xfrm>
            <a:custGeom>
              <a:rect b="b" l="l" r="r" t="t"/>
              <a:pathLst>
                <a:path extrusionOk="0" h="2193" w="10487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1"/>
            <p:cNvSpPr/>
            <p:nvPr/>
          </p:nvSpPr>
          <p:spPr>
            <a:xfrm>
              <a:off x="6497925" y="4391525"/>
              <a:ext cx="125725" cy="97375"/>
            </a:xfrm>
            <a:custGeom>
              <a:rect b="b" l="l" r="r" t="t"/>
              <a:pathLst>
                <a:path extrusionOk="0" h="3895" w="5029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1"/>
            <p:cNvSpPr/>
            <p:nvPr/>
          </p:nvSpPr>
          <p:spPr>
            <a:xfrm>
              <a:off x="5334875" y="2906300"/>
              <a:ext cx="82100" cy="128050"/>
            </a:xfrm>
            <a:custGeom>
              <a:rect b="b" l="l" r="r" t="t"/>
              <a:pathLst>
                <a:path extrusionOk="0" h="5122" w="3284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1"/>
            <p:cNvSpPr/>
            <p:nvPr/>
          </p:nvSpPr>
          <p:spPr>
            <a:xfrm>
              <a:off x="4869125" y="997550"/>
              <a:ext cx="160750" cy="66150"/>
            </a:xfrm>
            <a:custGeom>
              <a:rect b="b" l="l" r="r" t="t"/>
              <a:pathLst>
                <a:path extrusionOk="0" h="2646" w="643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41"/>
            <p:cNvSpPr/>
            <p:nvPr/>
          </p:nvSpPr>
          <p:spPr>
            <a:xfrm>
              <a:off x="3763550" y="998475"/>
              <a:ext cx="117975" cy="55725"/>
            </a:xfrm>
            <a:custGeom>
              <a:rect b="b" l="l" r="r" t="t"/>
              <a:pathLst>
                <a:path extrusionOk="0" h="2229" w="4719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41"/>
            <p:cNvSpPr/>
            <p:nvPr/>
          </p:nvSpPr>
          <p:spPr>
            <a:xfrm>
              <a:off x="6244750" y="3463175"/>
              <a:ext cx="127900" cy="76650"/>
            </a:xfrm>
            <a:custGeom>
              <a:rect b="b" l="l" r="r" t="t"/>
              <a:pathLst>
                <a:path extrusionOk="0" h="3066" w="5116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1"/>
            <p:cNvSpPr/>
            <p:nvPr/>
          </p:nvSpPr>
          <p:spPr>
            <a:xfrm>
              <a:off x="6286725" y="2464325"/>
              <a:ext cx="67775" cy="93850"/>
            </a:xfrm>
            <a:custGeom>
              <a:rect b="b" l="l" r="r" t="t"/>
              <a:pathLst>
                <a:path extrusionOk="0" h="3754" w="2711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1"/>
            <p:cNvSpPr/>
            <p:nvPr/>
          </p:nvSpPr>
          <p:spPr>
            <a:xfrm>
              <a:off x="6279300" y="2861375"/>
              <a:ext cx="75625" cy="97275"/>
            </a:xfrm>
            <a:custGeom>
              <a:rect b="b" l="l" r="r" t="t"/>
              <a:pathLst>
                <a:path extrusionOk="0" h="3891" w="3025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41"/>
            <p:cNvSpPr/>
            <p:nvPr/>
          </p:nvSpPr>
          <p:spPr>
            <a:xfrm>
              <a:off x="4145025" y="994975"/>
              <a:ext cx="111500" cy="47325"/>
            </a:xfrm>
            <a:custGeom>
              <a:rect b="b" l="l" r="r" t="t"/>
              <a:pathLst>
                <a:path extrusionOk="0" h="1893" w="446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41"/>
            <p:cNvSpPr/>
            <p:nvPr/>
          </p:nvSpPr>
          <p:spPr>
            <a:xfrm>
              <a:off x="7213625" y="3803350"/>
              <a:ext cx="74075" cy="80050"/>
            </a:xfrm>
            <a:custGeom>
              <a:rect b="b" l="l" r="r" t="t"/>
              <a:pathLst>
                <a:path extrusionOk="0" h="3202" w="2963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1"/>
            <p:cNvSpPr/>
            <p:nvPr/>
          </p:nvSpPr>
          <p:spPr>
            <a:xfrm>
              <a:off x="6542025" y="3118350"/>
              <a:ext cx="66075" cy="79800"/>
            </a:xfrm>
            <a:custGeom>
              <a:rect b="b" l="l" r="r" t="t"/>
              <a:pathLst>
                <a:path extrusionOk="0" h="3192" w="2643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41"/>
            <p:cNvSpPr/>
            <p:nvPr/>
          </p:nvSpPr>
          <p:spPr>
            <a:xfrm>
              <a:off x="4278100" y="987200"/>
              <a:ext cx="87225" cy="50150"/>
            </a:xfrm>
            <a:custGeom>
              <a:rect b="b" l="l" r="r" t="t"/>
              <a:pathLst>
                <a:path extrusionOk="0" h="2006" w="3489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1"/>
            <p:cNvSpPr/>
            <p:nvPr/>
          </p:nvSpPr>
          <p:spPr>
            <a:xfrm>
              <a:off x="6595650" y="1204100"/>
              <a:ext cx="81075" cy="41800"/>
            </a:xfrm>
            <a:custGeom>
              <a:rect b="b" l="l" r="r" t="t"/>
              <a:pathLst>
                <a:path extrusionOk="0" h="1672" w="3243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41"/>
            <p:cNvSpPr/>
            <p:nvPr/>
          </p:nvSpPr>
          <p:spPr>
            <a:xfrm>
              <a:off x="5040350" y="1034625"/>
              <a:ext cx="81550" cy="46975"/>
            </a:xfrm>
            <a:custGeom>
              <a:rect b="b" l="l" r="r" t="t"/>
              <a:pathLst>
                <a:path extrusionOk="0" h="1879" w="3262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41"/>
            <p:cNvSpPr/>
            <p:nvPr/>
          </p:nvSpPr>
          <p:spPr>
            <a:xfrm>
              <a:off x="6380950" y="3302475"/>
              <a:ext cx="77800" cy="40225"/>
            </a:xfrm>
            <a:custGeom>
              <a:rect b="b" l="l" r="r" t="t"/>
              <a:pathLst>
                <a:path extrusionOk="0" h="1609" w="3112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41"/>
            <p:cNvSpPr/>
            <p:nvPr/>
          </p:nvSpPr>
          <p:spPr>
            <a:xfrm>
              <a:off x="4384825" y="996700"/>
              <a:ext cx="62025" cy="39775"/>
            </a:xfrm>
            <a:custGeom>
              <a:rect b="b" l="l" r="r" t="t"/>
              <a:pathLst>
                <a:path extrusionOk="0" h="1591" w="2481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41"/>
            <p:cNvSpPr/>
            <p:nvPr/>
          </p:nvSpPr>
          <p:spPr>
            <a:xfrm>
              <a:off x="2100625" y="1004500"/>
              <a:ext cx="520200" cy="95050"/>
            </a:xfrm>
            <a:custGeom>
              <a:rect b="b" l="l" r="r" t="t"/>
              <a:pathLst>
                <a:path extrusionOk="0" h="3802" w="20808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41"/>
            <p:cNvSpPr/>
            <p:nvPr/>
          </p:nvSpPr>
          <p:spPr>
            <a:xfrm>
              <a:off x="233350" y="949250"/>
              <a:ext cx="3232550" cy="3802300"/>
            </a:xfrm>
            <a:custGeom>
              <a:rect b="b" l="l" r="r" t="t"/>
              <a:pathLst>
                <a:path extrusionOk="0" h="152092" w="129302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1"/>
            <p:cNvSpPr/>
            <p:nvPr/>
          </p:nvSpPr>
          <p:spPr>
            <a:xfrm>
              <a:off x="1581325" y="1051125"/>
              <a:ext cx="283000" cy="91675"/>
            </a:xfrm>
            <a:custGeom>
              <a:rect b="b" l="l" r="r" t="t"/>
              <a:pathLst>
                <a:path extrusionOk="0" h="3667" w="1132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1"/>
            <p:cNvSpPr/>
            <p:nvPr/>
          </p:nvSpPr>
          <p:spPr>
            <a:xfrm>
              <a:off x="3144425" y="1319375"/>
              <a:ext cx="213450" cy="95575"/>
            </a:xfrm>
            <a:custGeom>
              <a:rect b="b" l="l" r="r" t="t"/>
              <a:pathLst>
                <a:path extrusionOk="0" h="3823" w="8538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1"/>
            <p:cNvSpPr/>
            <p:nvPr/>
          </p:nvSpPr>
          <p:spPr>
            <a:xfrm>
              <a:off x="1453000" y="2509000"/>
              <a:ext cx="263575" cy="113100"/>
            </a:xfrm>
            <a:custGeom>
              <a:rect b="b" l="l" r="r" t="t"/>
              <a:pathLst>
                <a:path extrusionOk="0" h="4524" w="10543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41"/>
            <p:cNvSpPr/>
            <p:nvPr/>
          </p:nvSpPr>
          <p:spPr>
            <a:xfrm>
              <a:off x="1880725" y="1020350"/>
              <a:ext cx="162025" cy="112025"/>
            </a:xfrm>
            <a:custGeom>
              <a:rect b="b" l="l" r="r" t="t"/>
              <a:pathLst>
                <a:path extrusionOk="0" h="4481" w="6481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41"/>
            <p:cNvSpPr/>
            <p:nvPr/>
          </p:nvSpPr>
          <p:spPr>
            <a:xfrm>
              <a:off x="1688900" y="2603450"/>
              <a:ext cx="165050" cy="73950"/>
            </a:xfrm>
            <a:custGeom>
              <a:rect b="b" l="l" r="r" t="t"/>
              <a:pathLst>
                <a:path extrusionOk="0" h="2958" w="6602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1"/>
            <p:cNvSpPr/>
            <p:nvPr/>
          </p:nvSpPr>
          <p:spPr>
            <a:xfrm>
              <a:off x="1922200" y="1344925"/>
              <a:ext cx="129625" cy="64525"/>
            </a:xfrm>
            <a:custGeom>
              <a:rect b="b" l="l" r="r" t="t"/>
              <a:pathLst>
                <a:path extrusionOk="0" h="2581" w="5185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41"/>
            <p:cNvSpPr/>
            <p:nvPr/>
          </p:nvSpPr>
          <p:spPr>
            <a:xfrm>
              <a:off x="1787825" y="1030550"/>
              <a:ext cx="94250" cy="44825"/>
            </a:xfrm>
            <a:custGeom>
              <a:rect b="b" l="l" r="r" t="t"/>
              <a:pathLst>
                <a:path extrusionOk="0" h="1793" w="377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1"/>
            <p:cNvSpPr/>
            <p:nvPr/>
          </p:nvSpPr>
          <p:spPr>
            <a:xfrm>
              <a:off x="1870350" y="2639275"/>
              <a:ext cx="59225" cy="44325"/>
            </a:xfrm>
            <a:custGeom>
              <a:rect b="b" l="l" r="r" t="t"/>
              <a:pathLst>
                <a:path extrusionOk="0" h="1773" w="2369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1"/>
            <p:cNvSpPr/>
            <p:nvPr/>
          </p:nvSpPr>
          <p:spPr>
            <a:xfrm>
              <a:off x="2264800" y="4630125"/>
              <a:ext cx="62675" cy="39225"/>
            </a:xfrm>
            <a:custGeom>
              <a:rect b="b" l="l" r="r" t="t"/>
              <a:pathLst>
                <a:path extrusionOk="0" h="1569" w="2507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1"/>
            <p:cNvSpPr/>
            <p:nvPr/>
          </p:nvSpPr>
          <p:spPr>
            <a:xfrm>
              <a:off x="1604225" y="2645350"/>
              <a:ext cx="56175" cy="38275"/>
            </a:xfrm>
            <a:custGeom>
              <a:rect b="b" l="l" r="r" t="t"/>
              <a:pathLst>
                <a:path extrusionOk="0" h="1531" w="2247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41"/>
            <p:cNvSpPr/>
            <p:nvPr/>
          </p:nvSpPr>
          <p:spPr>
            <a:xfrm>
              <a:off x="7045475" y="3384250"/>
              <a:ext cx="47375" cy="53550"/>
            </a:xfrm>
            <a:custGeom>
              <a:rect b="b" l="l" r="r" t="t"/>
              <a:pathLst>
                <a:path extrusionOk="0" h="2142" w="1895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1"/>
            <p:cNvSpPr/>
            <p:nvPr/>
          </p:nvSpPr>
          <p:spPr>
            <a:xfrm>
              <a:off x="4291500" y="1250400"/>
              <a:ext cx="54900" cy="37900"/>
            </a:xfrm>
            <a:custGeom>
              <a:rect b="b" l="l" r="r" t="t"/>
              <a:pathLst>
                <a:path extrusionOk="0" h="1516" w="2196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1"/>
            <p:cNvSpPr/>
            <p:nvPr/>
          </p:nvSpPr>
          <p:spPr>
            <a:xfrm>
              <a:off x="6323375" y="3314875"/>
              <a:ext cx="50125" cy="37325"/>
            </a:xfrm>
            <a:custGeom>
              <a:rect b="b" l="l" r="r" t="t"/>
              <a:pathLst>
                <a:path extrusionOk="0" h="1493" w="2005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1"/>
            <p:cNvSpPr/>
            <p:nvPr/>
          </p:nvSpPr>
          <p:spPr>
            <a:xfrm>
              <a:off x="6680225" y="1890750"/>
              <a:ext cx="46075" cy="42200"/>
            </a:xfrm>
            <a:custGeom>
              <a:rect b="b" l="l" r="r" t="t"/>
              <a:pathLst>
                <a:path extrusionOk="0" h="1688" w="1843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1"/>
            <p:cNvSpPr/>
            <p:nvPr/>
          </p:nvSpPr>
          <p:spPr>
            <a:xfrm>
              <a:off x="3550975" y="1955400"/>
              <a:ext cx="53600" cy="126175"/>
            </a:xfrm>
            <a:custGeom>
              <a:rect b="b" l="l" r="r" t="t"/>
              <a:pathLst>
                <a:path extrusionOk="0" h="5047" w="2144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41"/>
            <p:cNvSpPr/>
            <p:nvPr/>
          </p:nvSpPr>
          <p:spPr>
            <a:xfrm>
              <a:off x="3910000" y="2161475"/>
              <a:ext cx="93775" cy="45400"/>
            </a:xfrm>
            <a:custGeom>
              <a:rect b="b" l="l" r="r" t="t"/>
              <a:pathLst>
                <a:path extrusionOk="0" h="1816" w="3751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1"/>
            <p:cNvSpPr/>
            <p:nvPr/>
          </p:nvSpPr>
          <p:spPr>
            <a:xfrm>
              <a:off x="4125600" y="2173875"/>
              <a:ext cx="50575" cy="37600"/>
            </a:xfrm>
            <a:custGeom>
              <a:rect b="b" l="l" r="r" t="t"/>
              <a:pathLst>
                <a:path extrusionOk="0" h="1504" w="2023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1"/>
            <p:cNvSpPr/>
            <p:nvPr/>
          </p:nvSpPr>
          <p:spPr>
            <a:xfrm>
              <a:off x="3415775" y="2038325"/>
              <a:ext cx="44925" cy="38175"/>
            </a:xfrm>
            <a:custGeom>
              <a:rect b="b" l="l" r="r" t="t"/>
              <a:pathLst>
                <a:path extrusionOk="0" h="1527" w="1797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7" name="Google Shape;407;p41"/>
          <p:cNvSpPr/>
          <p:nvPr/>
        </p:nvSpPr>
        <p:spPr>
          <a:xfrm flipH="1">
            <a:off x="1788635" y="1520903"/>
            <a:ext cx="178589" cy="262805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rgbClr val="E3E9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8" name="Google Shape;408;p41"/>
          <p:cNvCxnSpPr/>
          <p:nvPr/>
        </p:nvCxnSpPr>
        <p:spPr>
          <a:xfrm>
            <a:off x="5642721" y="1329425"/>
            <a:ext cx="0" cy="89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Google Shape;409;p41"/>
          <p:cNvCxnSpPr/>
          <p:nvPr/>
        </p:nvCxnSpPr>
        <p:spPr>
          <a:xfrm>
            <a:off x="5642721" y="2472425"/>
            <a:ext cx="0" cy="89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41"/>
          <p:cNvCxnSpPr/>
          <p:nvPr/>
        </p:nvCxnSpPr>
        <p:spPr>
          <a:xfrm>
            <a:off x="5642721" y="3566246"/>
            <a:ext cx="0" cy="89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11" name="Google Shape;411;p41"/>
          <p:cNvPicPr preferRelativeResize="0"/>
          <p:nvPr/>
        </p:nvPicPr>
        <p:blipFill rotWithShape="1">
          <a:blip r:embed="rId4">
            <a:alphaModFix/>
          </a:blip>
          <a:srcRect b="9814" l="6745" r="6659" t="7575"/>
          <a:stretch/>
        </p:blipFill>
        <p:spPr>
          <a:xfrm>
            <a:off x="762548" y="1395600"/>
            <a:ext cx="4337949" cy="2758926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1"/>
          <p:cNvSpPr txBox="1"/>
          <p:nvPr>
            <p:ph idx="4294967295" type="body"/>
          </p:nvPr>
        </p:nvSpPr>
        <p:spPr>
          <a:xfrm>
            <a:off x="945750" y="4154525"/>
            <a:ext cx="3993000" cy="289500"/>
          </a:xfrm>
          <a:prstGeom prst="rect">
            <a:avLst/>
          </a:prstGeom>
        </p:spPr>
        <p:txBody>
          <a:bodyPr anchorCtr="0" anchor="t" bIns="91425" lIns="91425" spcFirstLastPara="1" rIns="3657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Houses with missing data for waterfront </a:t>
            </a:r>
            <a:endParaRPr sz="1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2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Focus: Data fixing</a:t>
            </a:r>
            <a:endParaRPr/>
          </a:p>
        </p:txBody>
      </p:sp>
      <p:sp>
        <p:nvSpPr>
          <p:cNvPr id="418" name="Google Shape;418;p42"/>
          <p:cNvSpPr txBox="1"/>
          <p:nvPr>
            <p:ph idx="4294967295" type="subTitle"/>
          </p:nvPr>
        </p:nvSpPr>
        <p:spPr>
          <a:xfrm>
            <a:off x="6108875" y="1501500"/>
            <a:ext cx="2801400" cy="58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ibre Baskerville"/>
                <a:ea typeface="Libre Baskerville"/>
                <a:cs typeface="Libre Baskerville"/>
                <a:sym typeface="Libre Baskerville"/>
              </a:rPr>
              <a:t>Can we reduce NaN for waterfront?</a:t>
            </a:r>
            <a:endParaRPr sz="20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19" name="Google Shape;419;p42"/>
          <p:cNvSpPr txBox="1"/>
          <p:nvPr>
            <p:ph idx="4294967295" type="body"/>
          </p:nvPr>
        </p:nvSpPr>
        <p:spPr>
          <a:xfrm>
            <a:off x="6108875" y="2485964"/>
            <a:ext cx="2320800" cy="799500"/>
          </a:xfrm>
          <a:prstGeom prst="rect">
            <a:avLst/>
          </a:prstGeom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Polygons with </a:t>
            </a:r>
            <a:r>
              <a:rPr lang="en"/>
              <a:t>water bodies</a:t>
            </a:r>
            <a:r>
              <a:rPr lang="en"/>
              <a:t> (lakes, rivers etc.)</a:t>
            </a:r>
            <a:endParaRPr/>
          </a:p>
        </p:txBody>
      </p:sp>
      <p:sp>
        <p:nvSpPr>
          <p:cNvPr id="420" name="Google Shape;420;p42"/>
          <p:cNvSpPr txBox="1"/>
          <p:nvPr>
            <p:ph idx="4294967295" type="body"/>
          </p:nvPr>
        </p:nvSpPr>
        <p:spPr>
          <a:xfrm>
            <a:off x="6108875" y="3583875"/>
            <a:ext cx="2801400" cy="799500"/>
          </a:xfrm>
          <a:prstGeom prst="rect">
            <a:avLst/>
          </a:prstGeom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Fetching of closest water body coordinate failed for three hours</a:t>
            </a:r>
            <a:endParaRPr/>
          </a:p>
        </p:txBody>
      </p:sp>
      <p:pic>
        <p:nvPicPr>
          <p:cNvPr id="421" name="Google Shape;42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47" y="115925"/>
            <a:ext cx="541125" cy="548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2" name="Google Shape;422;p42"/>
          <p:cNvCxnSpPr/>
          <p:nvPr/>
        </p:nvCxnSpPr>
        <p:spPr>
          <a:xfrm>
            <a:off x="5642721" y="1329425"/>
            <a:ext cx="0" cy="89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3" name="Google Shape;423;p42"/>
          <p:cNvCxnSpPr/>
          <p:nvPr/>
        </p:nvCxnSpPr>
        <p:spPr>
          <a:xfrm>
            <a:off x="5642721" y="2472425"/>
            <a:ext cx="0" cy="89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4" name="Google Shape;424;p42"/>
          <p:cNvCxnSpPr/>
          <p:nvPr/>
        </p:nvCxnSpPr>
        <p:spPr>
          <a:xfrm>
            <a:off x="5642721" y="3566246"/>
            <a:ext cx="0" cy="89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5" name="Google Shape;425;p42"/>
          <p:cNvSpPr txBox="1"/>
          <p:nvPr>
            <p:ph idx="4294967295" type="body"/>
          </p:nvPr>
        </p:nvSpPr>
        <p:spPr>
          <a:xfrm>
            <a:off x="945750" y="4306925"/>
            <a:ext cx="3993000" cy="289500"/>
          </a:xfrm>
          <a:prstGeom prst="rect">
            <a:avLst/>
          </a:prstGeom>
        </p:spPr>
        <p:txBody>
          <a:bodyPr anchorCtr="0" anchor="t" bIns="91425" lIns="91425" spcFirstLastPara="1" rIns="3657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Water bodies: Washington Geospatial Open Data Portal</a:t>
            </a:r>
            <a:endParaRPr sz="1000"/>
          </a:p>
        </p:txBody>
      </p:sp>
      <p:pic>
        <p:nvPicPr>
          <p:cNvPr id="426" name="Google Shape;426;p42"/>
          <p:cNvPicPr preferRelativeResize="0"/>
          <p:nvPr/>
        </p:nvPicPr>
        <p:blipFill rotWithShape="1">
          <a:blip r:embed="rId4">
            <a:alphaModFix/>
          </a:blip>
          <a:srcRect b="17580" l="0" r="28088" t="0"/>
          <a:stretch/>
        </p:blipFill>
        <p:spPr>
          <a:xfrm>
            <a:off x="267950" y="1329425"/>
            <a:ext cx="5106156" cy="29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2"/>
          <p:cNvPicPr preferRelativeResize="0"/>
          <p:nvPr/>
        </p:nvPicPr>
        <p:blipFill rotWithShape="1">
          <a:blip r:embed="rId5">
            <a:alphaModFix/>
          </a:blip>
          <a:srcRect b="13116" l="9055" r="6861" t="7436"/>
          <a:stretch/>
        </p:blipFill>
        <p:spPr>
          <a:xfrm>
            <a:off x="1083462" y="1576225"/>
            <a:ext cx="3690099" cy="2324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8" name="Google Shape;428;p42"/>
          <p:cNvGrpSpPr/>
          <p:nvPr/>
        </p:nvGrpSpPr>
        <p:grpSpPr>
          <a:xfrm>
            <a:off x="1083462" y="2380850"/>
            <a:ext cx="2750725" cy="1519951"/>
            <a:chOff x="685300" y="2533250"/>
            <a:chExt cx="2750725" cy="1519951"/>
          </a:xfrm>
        </p:grpSpPr>
        <p:pic>
          <p:nvPicPr>
            <p:cNvPr id="429" name="Google Shape;429;p42"/>
            <p:cNvPicPr preferRelativeResize="0"/>
            <p:nvPr/>
          </p:nvPicPr>
          <p:blipFill rotWithShape="1">
            <a:blip r:embed="rId6">
              <a:alphaModFix/>
            </a:blip>
            <a:srcRect b="3025" l="1776" r="51587" t="5566"/>
            <a:stretch/>
          </p:blipFill>
          <p:spPr>
            <a:xfrm>
              <a:off x="685300" y="2533250"/>
              <a:ext cx="1331149" cy="1519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0" name="Google Shape;430;p42"/>
            <p:cNvPicPr preferRelativeResize="0"/>
            <p:nvPr/>
          </p:nvPicPr>
          <p:blipFill rotWithShape="1">
            <a:blip r:embed="rId6">
              <a:alphaModFix/>
            </a:blip>
            <a:srcRect b="3031" l="1773" r="1859" t="47912"/>
            <a:stretch/>
          </p:blipFill>
          <p:spPr>
            <a:xfrm>
              <a:off x="685300" y="3237475"/>
              <a:ext cx="2750725" cy="81572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31" name="Google Shape;431;p42"/>
          <p:cNvCxnSpPr/>
          <p:nvPr/>
        </p:nvCxnSpPr>
        <p:spPr>
          <a:xfrm flipH="1">
            <a:off x="2041162" y="2534975"/>
            <a:ext cx="893400" cy="4737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2" name="Google Shape;432;p42"/>
          <p:cNvSpPr/>
          <p:nvPr/>
        </p:nvSpPr>
        <p:spPr>
          <a:xfrm>
            <a:off x="2013137" y="2989450"/>
            <a:ext cx="39900" cy="399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433" name="Google Shape;433;p42"/>
          <p:cNvCxnSpPr>
            <a:stCxn id="432" idx="0"/>
          </p:cNvCxnSpPr>
          <p:nvPr/>
        </p:nvCxnSpPr>
        <p:spPr>
          <a:xfrm rot="10800000">
            <a:off x="2033087" y="2528350"/>
            <a:ext cx="0" cy="4611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34" name="Google Shape;434;p42"/>
          <p:cNvCxnSpPr/>
          <p:nvPr/>
        </p:nvCxnSpPr>
        <p:spPr>
          <a:xfrm rot="10800000">
            <a:off x="2038837" y="2528825"/>
            <a:ext cx="906900" cy="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35" name="Google Shape;435;p42"/>
          <p:cNvCxnSpPr/>
          <p:nvPr/>
        </p:nvCxnSpPr>
        <p:spPr>
          <a:xfrm flipH="1">
            <a:off x="1669037" y="3015025"/>
            <a:ext cx="284400" cy="244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21212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6" name="Google Shape;436;p42"/>
          <p:cNvSpPr txBox="1"/>
          <p:nvPr>
            <p:ph idx="4294967295" type="body"/>
          </p:nvPr>
        </p:nvSpPr>
        <p:spPr>
          <a:xfrm>
            <a:off x="1099712" y="3110897"/>
            <a:ext cx="541200" cy="473700"/>
          </a:xfrm>
          <a:prstGeom prst="rect">
            <a:avLst/>
          </a:prstGeom>
        </p:spPr>
        <p:txBody>
          <a:bodyPr anchorCtr="0" anchor="t" bIns="91425" lIns="91425" spcFirstLastPara="1" rIns="767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12121"/>
                </a:solidFill>
                <a:latin typeface="Anaheim SemiBold"/>
                <a:ea typeface="Anaheim SemiBold"/>
                <a:cs typeface="Anaheim SemiBold"/>
                <a:sym typeface="Anaheim SemiBold"/>
              </a:rPr>
              <a:t>Closest water body coordinate</a:t>
            </a:r>
            <a:endParaRPr sz="700">
              <a:solidFill>
                <a:srgbClr val="212121"/>
              </a:solidFill>
              <a:latin typeface="Anaheim SemiBold"/>
              <a:ea typeface="Anaheim SemiBold"/>
              <a:cs typeface="Anaheim SemiBold"/>
              <a:sym typeface="Anaheim SemiBold"/>
            </a:endParaRPr>
          </a:p>
        </p:txBody>
      </p:sp>
      <p:cxnSp>
        <p:nvCxnSpPr>
          <p:cNvPr id="437" name="Google Shape;437;p42"/>
          <p:cNvCxnSpPr/>
          <p:nvPr/>
        </p:nvCxnSpPr>
        <p:spPr>
          <a:xfrm flipH="1" rot="10800000">
            <a:off x="2987821" y="2323642"/>
            <a:ext cx="327000" cy="204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21212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8" name="Google Shape;438;p42"/>
          <p:cNvSpPr txBox="1"/>
          <p:nvPr>
            <p:ph idx="4294967295" type="body"/>
          </p:nvPr>
        </p:nvSpPr>
        <p:spPr>
          <a:xfrm>
            <a:off x="3250372" y="2176594"/>
            <a:ext cx="541200" cy="473700"/>
          </a:xfrm>
          <a:prstGeom prst="rect">
            <a:avLst/>
          </a:prstGeom>
        </p:spPr>
        <p:txBody>
          <a:bodyPr anchorCtr="0" anchor="t" bIns="91425" lIns="91425" spcFirstLastPara="1" rIns="767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12121"/>
                </a:solidFill>
                <a:latin typeface="Anaheim SemiBold"/>
                <a:ea typeface="Anaheim SemiBold"/>
                <a:cs typeface="Anaheim SemiBold"/>
                <a:sym typeface="Anaheim SemiBold"/>
              </a:rPr>
              <a:t>Data point</a:t>
            </a:r>
            <a:endParaRPr sz="700">
              <a:solidFill>
                <a:srgbClr val="212121"/>
              </a:solidFill>
              <a:latin typeface="Anaheim SemiBold"/>
              <a:ea typeface="Anaheim SemiBold"/>
              <a:cs typeface="Anaheim SemiBold"/>
              <a:sym typeface="Anaheim SemiBold"/>
            </a:endParaRPr>
          </a:p>
        </p:txBody>
      </p:sp>
      <p:sp>
        <p:nvSpPr>
          <p:cNvPr id="439" name="Google Shape;439;p42"/>
          <p:cNvSpPr txBox="1"/>
          <p:nvPr>
            <p:ph idx="4294967295" type="body"/>
          </p:nvPr>
        </p:nvSpPr>
        <p:spPr>
          <a:xfrm>
            <a:off x="1826099" y="2588465"/>
            <a:ext cx="187200" cy="204600"/>
          </a:xfrm>
          <a:prstGeom prst="rect">
            <a:avLst/>
          </a:prstGeom>
        </p:spPr>
        <p:txBody>
          <a:bodyPr anchorCtr="0" anchor="t" bIns="91425" lIns="91425" spcFirstLastPara="1" rIns="767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CC0000"/>
                </a:solidFill>
                <a:latin typeface="Anaheim SemiBold"/>
                <a:ea typeface="Anaheim SemiBold"/>
                <a:cs typeface="Anaheim SemiBold"/>
                <a:sym typeface="Anaheim SemiBold"/>
              </a:rPr>
              <a:t>a²</a:t>
            </a:r>
            <a:endParaRPr sz="700">
              <a:solidFill>
                <a:srgbClr val="CC0000"/>
              </a:solidFill>
              <a:latin typeface="Anaheim SemiBold"/>
              <a:ea typeface="Anaheim SemiBold"/>
              <a:cs typeface="Anaheim SemiBold"/>
              <a:sym typeface="Anaheim SemiBold"/>
            </a:endParaRPr>
          </a:p>
        </p:txBody>
      </p:sp>
      <p:sp>
        <p:nvSpPr>
          <p:cNvPr id="440" name="Google Shape;440;p42"/>
          <p:cNvSpPr txBox="1"/>
          <p:nvPr>
            <p:ph idx="4294967295" type="body"/>
          </p:nvPr>
        </p:nvSpPr>
        <p:spPr>
          <a:xfrm>
            <a:off x="2323059" y="2299209"/>
            <a:ext cx="187200" cy="204600"/>
          </a:xfrm>
          <a:prstGeom prst="rect">
            <a:avLst/>
          </a:prstGeom>
        </p:spPr>
        <p:txBody>
          <a:bodyPr anchorCtr="0" anchor="t" bIns="91425" lIns="91425" spcFirstLastPara="1" rIns="767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CC0000"/>
                </a:solidFill>
                <a:latin typeface="Anaheim SemiBold"/>
                <a:ea typeface="Anaheim SemiBold"/>
                <a:cs typeface="Anaheim SemiBold"/>
                <a:sym typeface="Anaheim SemiBold"/>
              </a:rPr>
              <a:t>b</a:t>
            </a:r>
            <a:r>
              <a:rPr lang="en" sz="700">
                <a:solidFill>
                  <a:srgbClr val="CC0000"/>
                </a:solidFill>
                <a:latin typeface="Anaheim SemiBold"/>
                <a:ea typeface="Anaheim SemiBold"/>
                <a:cs typeface="Anaheim SemiBold"/>
                <a:sym typeface="Anaheim SemiBold"/>
              </a:rPr>
              <a:t>²</a:t>
            </a:r>
            <a:endParaRPr sz="700">
              <a:solidFill>
                <a:srgbClr val="CC0000"/>
              </a:solidFill>
              <a:latin typeface="Anaheim SemiBold"/>
              <a:ea typeface="Anaheim SemiBold"/>
              <a:cs typeface="Anaheim SemiBold"/>
              <a:sym typeface="Anaheim SemiBold"/>
            </a:endParaRPr>
          </a:p>
        </p:txBody>
      </p:sp>
      <p:sp>
        <p:nvSpPr>
          <p:cNvPr id="441" name="Google Shape;441;p42"/>
          <p:cNvSpPr txBox="1"/>
          <p:nvPr>
            <p:ph idx="4294967295" type="body"/>
          </p:nvPr>
        </p:nvSpPr>
        <p:spPr>
          <a:xfrm>
            <a:off x="2407275" y="2684063"/>
            <a:ext cx="187200" cy="204600"/>
          </a:xfrm>
          <a:prstGeom prst="rect">
            <a:avLst/>
          </a:prstGeom>
        </p:spPr>
        <p:txBody>
          <a:bodyPr anchorCtr="0" anchor="t" bIns="91425" lIns="91425" spcFirstLastPara="1" rIns="767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CC0000"/>
                </a:solidFill>
                <a:latin typeface="Anaheim SemiBold"/>
                <a:ea typeface="Anaheim SemiBold"/>
                <a:cs typeface="Anaheim SemiBold"/>
                <a:sym typeface="Anaheim SemiBold"/>
              </a:rPr>
              <a:t>c</a:t>
            </a:r>
            <a:r>
              <a:rPr lang="en" sz="700">
                <a:solidFill>
                  <a:srgbClr val="CC0000"/>
                </a:solidFill>
                <a:latin typeface="Anaheim SemiBold"/>
                <a:ea typeface="Anaheim SemiBold"/>
                <a:cs typeface="Anaheim SemiBold"/>
                <a:sym typeface="Anaheim SemiBold"/>
              </a:rPr>
              <a:t>²</a:t>
            </a:r>
            <a:endParaRPr sz="700">
              <a:solidFill>
                <a:srgbClr val="CC0000"/>
              </a:solidFill>
              <a:latin typeface="Anaheim SemiBold"/>
              <a:ea typeface="Anaheim SemiBold"/>
              <a:cs typeface="Anaheim SemiBold"/>
              <a:sym typeface="Anaheim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6" name="Google Shape;446;p43"/>
          <p:cNvCxnSpPr/>
          <p:nvPr/>
        </p:nvCxnSpPr>
        <p:spPr>
          <a:xfrm>
            <a:off x="1759125" y="1712650"/>
            <a:ext cx="0" cy="206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7" name="Google Shape;447;p43"/>
          <p:cNvCxnSpPr/>
          <p:nvPr/>
        </p:nvCxnSpPr>
        <p:spPr>
          <a:xfrm>
            <a:off x="2004875" y="1712650"/>
            <a:ext cx="0" cy="206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43"/>
          <p:cNvSpPr/>
          <p:nvPr/>
        </p:nvSpPr>
        <p:spPr>
          <a:xfrm>
            <a:off x="1759125" y="1718625"/>
            <a:ext cx="245700" cy="2056200"/>
          </a:xfrm>
          <a:prstGeom prst="rect">
            <a:avLst/>
          </a:prstGeom>
          <a:solidFill>
            <a:srgbClr val="F8CC74">
              <a:alpha val="37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49" name="Google Shape;449;p43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Focus: Great Depression</a:t>
            </a:r>
            <a:endParaRPr/>
          </a:p>
        </p:txBody>
      </p:sp>
      <p:sp>
        <p:nvSpPr>
          <p:cNvPr id="450" name="Google Shape;450;p43"/>
          <p:cNvSpPr txBox="1"/>
          <p:nvPr>
            <p:ph idx="4294967295" type="subTitle"/>
          </p:nvPr>
        </p:nvSpPr>
        <p:spPr>
          <a:xfrm>
            <a:off x="6108875" y="1501500"/>
            <a:ext cx="2801400" cy="58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ibre Baskerville"/>
                <a:ea typeface="Libre Baskerville"/>
                <a:cs typeface="Libre Baskerville"/>
                <a:sym typeface="Libre Baskerville"/>
              </a:rPr>
              <a:t>Can we still see the Great Depression?</a:t>
            </a:r>
            <a:endParaRPr sz="20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51" name="Google Shape;451;p43"/>
          <p:cNvSpPr txBox="1"/>
          <p:nvPr>
            <p:ph idx="4294967295" type="body"/>
          </p:nvPr>
        </p:nvSpPr>
        <p:spPr>
          <a:xfrm>
            <a:off x="6108875" y="2485964"/>
            <a:ext cx="2320800" cy="799500"/>
          </a:xfrm>
          <a:prstGeom prst="rect">
            <a:avLst/>
          </a:prstGeom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Yes, it seems there are way less houses on the market from that period</a:t>
            </a:r>
            <a:endParaRPr/>
          </a:p>
        </p:txBody>
      </p:sp>
      <p:sp>
        <p:nvSpPr>
          <p:cNvPr id="452" name="Google Shape;452;p43"/>
          <p:cNvSpPr txBox="1"/>
          <p:nvPr>
            <p:ph idx="4294967295" type="body"/>
          </p:nvPr>
        </p:nvSpPr>
        <p:spPr>
          <a:xfrm>
            <a:off x="6108875" y="3583879"/>
            <a:ext cx="2585100" cy="799500"/>
          </a:xfrm>
          <a:prstGeom prst="rect">
            <a:avLst/>
          </a:prstGeom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But: Only first hint, let’s check closely</a:t>
            </a:r>
            <a:endParaRPr/>
          </a:p>
        </p:txBody>
      </p:sp>
      <p:pic>
        <p:nvPicPr>
          <p:cNvPr id="453" name="Google Shape;45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47" y="115925"/>
            <a:ext cx="541125" cy="548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4" name="Google Shape;454;p43"/>
          <p:cNvCxnSpPr/>
          <p:nvPr/>
        </p:nvCxnSpPr>
        <p:spPr>
          <a:xfrm>
            <a:off x="5642721" y="1329425"/>
            <a:ext cx="0" cy="89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p43"/>
          <p:cNvCxnSpPr/>
          <p:nvPr/>
        </p:nvCxnSpPr>
        <p:spPr>
          <a:xfrm>
            <a:off x="5642721" y="2472425"/>
            <a:ext cx="0" cy="89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6" name="Google Shape;456;p43"/>
          <p:cNvCxnSpPr/>
          <p:nvPr/>
        </p:nvCxnSpPr>
        <p:spPr>
          <a:xfrm>
            <a:off x="5642721" y="3566246"/>
            <a:ext cx="0" cy="89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7" name="Google Shape;457;p43"/>
          <p:cNvSpPr txBox="1"/>
          <p:nvPr>
            <p:ph idx="4294967295" type="body"/>
          </p:nvPr>
        </p:nvSpPr>
        <p:spPr>
          <a:xfrm>
            <a:off x="945750" y="4306925"/>
            <a:ext cx="3993000" cy="289500"/>
          </a:xfrm>
          <a:prstGeom prst="rect">
            <a:avLst/>
          </a:prstGeom>
        </p:spPr>
        <p:txBody>
          <a:bodyPr anchorCtr="0" anchor="t" bIns="91425" lIns="91425" spcFirstLastPara="1" rIns="3657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Houses and their prices scattered over time</a:t>
            </a:r>
            <a:endParaRPr sz="1000"/>
          </a:p>
        </p:txBody>
      </p:sp>
      <p:grpSp>
        <p:nvGrpSpPr>
          <p:cNvPr id="458" name="Google Shape;458;p43"/>
          <p:cNvGrpSpPr/>
          <p:nvPr/>
        </p:nvGrpSpPr>
        <p:grpSpPr>
          <a:xfrm>
            <a:off x="851774" y="1712640"/>
            <a:ext cx="3993015" cy="2074744"/>
            <a:chOff x="5159450" y="1919950"/>
            <a:chExt cx="1541050" cy="862500"/>
          </a:xfrm>
        </p:grpSpPr>
        <p:sp>
          <p:nvSpPr>
            <p:cNvPr id="459" name="Google Shape;459;p43"/>
            <p:cNvSpPr/>
            <p:nvPr/>
          </p:nvSpPr>
          <p:spPr>
            <a:xfrm>
              <a:off x="5216414" y="2060033"/>
              <a:ext cx="1436820" cy="600250"/>
            </a:xfrm>
            <a:custGeom>
              <a:rect b="b" l="l" r="r" t="t"/>
              <a:pathLst>
                <a:path extrusionOk="0" h="69253" w="165771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noFill/>
            <a:ln cap="flat" cmpd="sng" w="19050">
              <a:solidFill>
                <a:srgbClr val="5F7D95"/>
              </a:solidFill>
              <a:prstDash val="solid"/>
              <a:round/>
              <a:headEnd len="med" w="med" type="oval"/>
              <a:tailEnd len="med" w="med" type="oval"/>
            </a:ln>
          </p:spPr>
        </p:sp>
        <p:grpSp>
          <p:nvGrpSpPr>
            <p:cNvPr id="460" name="Google Shape;460;p43"/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</p:grpSpPr>
          <p:cxnSp>
            <p:nvCxnSpPr>
              <p:cNvPr id="461" name="Google Shape;461;p43"/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2" name="Google Shape;462;p43"/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pic>
        <p:nvPicPr>
          <p:cNvPr id="463" name="Google Shape;46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824" y="1220375"/>
            <a:ext cx="4518475" cy="307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4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Focus: Great Depression</a:t>
            </a:r>
            <a:endParaRPr/>
          </a:p>
        </p:txBody>
      </p:sp>
      <p:sp>
        <p:nvSpPr>
          <p:cNvPr id="469" name="Google Shape;469;p44"/>
          <p:cNvSpPr txBox="1"/>
          <p:nvPr>
            <p:ph idx="4294967295" type="subTitle"/>
          </p:nvPr>
        </p:nvSpPr>
        <p:spPr>
          <a:xfrm>
            <a:off x="6108875" y="1501500"/>
            <a:ext cx="2801400" cy="58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ibre Baskerville"/>
                <a:ea typeface="Libre Baskerville"/>
                <a:cs typeface="Libre Baskerville"/>
                <a:sym typeface="Libre Baskerville"/>
              </a:rPr>
              <a:t>Can we still see the Great Depression?</a:t>
            </a:r>
            <a:endParaRPr sz="20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70" name="Google Shape;470;p44"/>
          <p:cNvSpPr txBox="1"/>
          <p:nvPr>
            <p:ph idx="4294967295" type="body"/>
          </p:nvPr>
        </p:nvSpPr>
        <p:spPr>
          <a:xfrm>
            <a:off x="6108875" y="2485975"/>
            <a:ext cx="2476500" cy="799500"/>
          </a:xfrm>
          <a:prstGeom prst="rect">
            <a:avLst/>
          </a:prstGeom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Truly less houses available from that period, b</a:t>
            </a:r>
            <a:r>
              <a:rPr lang="en"/>
              <a:t>ut prices are pretty stable over time</a:t>
            </a:r>
            <a:endParaRPr/>
          </a:p>
        </p:txBody>
      </p:sp>
      <p:sp>
        <p:nvSpPr>
          <p:cNvPr id="471" name="Google Shape;471;p44"/>
          <p:cNvSpPr txBox="1"/>
          <p:nvPr>
            <p:ph idx="4294967295" type="body"/>
          </p:nvPr>
        </p:nvSpPr>
        <p:spPr>
          <a:xfrm>
            <a:off x="6108875" y="3583879"/>
            <a:ext cx="2585100" cy="799500"/>
          </a:xfrm>
          <a:prstGeom prst="rect">
            <a:avLst/>
          </a:prstGeom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when people had no money: Did they reduce their costs?</a:t>
            </a:r>
            <a:endParaRPr/>
          </a:p>
        </p:txBody>
      </p:sp>
      <p:pic>
        <p:nvPicPr>
          <p:cNvPr id="472" name="Google Shape;47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47" y="115925"/>
            <a:ext cx="541125" cy="548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3" name="Google Shape;473;p44"/>
          <p:cNvCxnSpPr/>
          <p:nvPr/>
        </p:nvCxnSpPr>
        <p:spPr>
          <a:xfrm>
            <a:off x="5642721" y="1329425"/>
            <a:ext cx="0" cy="89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44"/>
          <p:cNvCxnSpPr/>
          <p:nvPr/>
        </p:nvCxnSpPr>
        <p:spPr>
          <a:xfrm>
            <a:off x="5642721" y="2472425"/>
            <a:ext cx="0" cy="89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5" name="Google Shape;475;p44"/>
          <p:cNvCxnSpPr/>
          <p:nvPr/>
        </p:nvCxnSpPr>
        <p:spPr>
          <a:xfrm>
            <a:off x="5642721" y="3566246"/>
            <a:ext cx="0" cy="89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6" name="Google Shape;476;p44"/>
          <p:cNvSpPr txBox="1"/>
          <p:nvPr>
            <p:ph idx="4294967295" type="body"/>
          </p:nvPr>
        </p:nvSpPr>
        <p:spPr>
          <a:xfrm>
            <a:off x="945750" y="4002125"/>
            <a:ext cx="3993000" cy="289500"/>
          </a:xfrm>
          <a:prstGeom prst="rect">
            <a:avLst/>
          </a:prstGeom>
        </p:spPr>
        <p:txBody>
          <a:bodyPr anchorCtr="0" anchor="t" bIns="91425" lIns="91425" spcFirstLastPara="1" rIns="3657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Amount and median price per decade</a:t>
            </a:r>
            <a:endParaRPr sz="1000"/>
          </a:p>
        </p:txBody>
      </p:sp>
      <p:pic>
        <p:nvPicPr>
          <p:cNvPr id="477" name="Google Shape;47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113" y="1501500"/>
            <a:ext cx="4324275" cy="24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operty Investment Business Plan by Slidesgo">
  <a:themeElements>
    <a:clrScheme name="Simple Light">
      <a:dk1>
        <a:srgbClr val="212121"/>
      </a:dk1>
      <a:lt1>
        <a:srgbClr val="FFFFFF"/>
      </a:lt1>
      <a:dk2>
        <a:srgbClr val="F1B234"/>
      </a:dk2>
      <a:lt2>
        <a:srgbClr val="F8CC74"/>
      </a:lt2>
      <a:accent1>
        <a:srgbClr val="F1F1F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